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5"/>
    <p:sldMasterId id="2147483799" r:id="rId6"/>
  </p:sldMasterIdLst>
  <p:notesMasterIdLst>
    <p:notesMasterId r:id="rId25"/>
  </p:notesMasterIdLst>
  <p:sldIdLst>
    <p:sldId id="336" r:id="rId7"/>
    <p:sldId id="810" r:id="rId8"/>
    <p:sldId id="806" r:id="rId9"/>
    <p:sldId id="812" r:id="rId10"/>
    <p:sldId id="801" r:id="rId11"/>
    <p:sldId id="822" r:id="rId12"/>
    <p:sldId id="824" r:id="rId13"/>
    <p:sldId id="826" r:id="rId14"/>
    <p:sldId id="825" r:id="rId15"/>
    <p:sldId id="814" r:id="rId16"/>
    <p:sldId id="815" r:id="rId17"/>
    <p:sldId id="816" r:id="rId18"/>
    <p:sldId id="817" r:id="rId19"/>
    <p:sldId id="818" r:id="rId20"/>
    <p:sldId id="820" r:id="rId21"/>
    <p:sldId id="823" r:id="rId22"/>
    <p:sldId id="821" r:id="rId23"/>
    <p:sldId id="809" r:id="rId24"/>
  </p:sldIdLst>
  <p:sldSz cx="9144000" cy="6858000" type="screen4x3"/>
  <p:notesSz cx="6797675" cy="9926638"/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9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958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4217">
          <p15:clr>
            <a:srgbClr val="A4A3A4"/>
          </p15:clr>
        </p15:guide>
        <p15:guide id="7" orient="horz" pos="3806">
          <p15:clr>
            <a:srgbClr val="A4A3A4"/>
          </p15:clr>
        </p15:guide>
        <p15:guide id="8" orient="horz" pos="1752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2880">
          <p15:clr>
            <a:srgbClr val="A4A3A4"/>
          </p15:clr>
        </p15:guide>
        <p15:guide id="11" pos="2449">
          <p15:clr>
            <a:srgbClr val="A4A3A4"/>
          </p15:clr>
        </p15:guide>
        <p15:guide id="12" pos="3291">
          <p15:clr>
            <a:srgbClr val="A4A3A4"/>
          </p15:clr>
        </p15:guide>
        <p15:guide id="13" pos="5554">
          <p15:clr>
            <a:srgbClr val="A4A3A4"/>
          </p15:clr>
        </p15:guide>
        <p15:guide id="14" pos="417">
          <p15:clr>
            <a:srgbClr val="A4A3A4"/>
          </p15:clr>
        </p15:guide>
        <p15:guide id="15" pos="5343">
          <p15:clr>
            <a:srgbClr val="A4A3A4"/>
          </p15:clr>
        </p15:guide>
        <p15:guide id="16" pos="206">
          <p15:clr>
            <a:srgbClr val="A4A3A4"/>
          </p15:clr>
        </p15:guide>
        <p15:guide id="17" pos="2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gi, Matteo Angelo" initials="GMA" lastIdx="1" clrIdx="0">
    <p:extLst>
      <p:ext uri="{19B8F6BF-5375-455C-9EA6-DF929625EA0E}">
        <p15:presenceInfo xmlns:p15="http://schemas.microsoft.com/office/powerpoint/2012/main" userId="Grigi, Matteo Angelo" providerId="None"/>
      </p:ext>
    </p:extLst>
  </p:cmAuthor>
  <p:cmAuthor id="2" name="Pezzola, Francesco" initials="PF" lastIdx="8" clrIdx="1">
    <p:extLst>
      <p:ext uri="{19B8F6BF-5375-455C-9EA6-DF929625EA0E}">
        <p15:presenceInfo xmlns:p15="http://schemas.microsoft.com/office/powerpoint/2012/main" userId="Pezzola, Frances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CC"/>
    <a:srgbClr val="CCECFF"/>
    <a:srgbClr val="F4F4F4"/>
    <a:srgbClr val="96BE0F"/>
    <a:srgbClr val="B4DDFE"/>
    <a:srgbClr val="FFCC99"/>
    <a:srgbClr val="CCCCFF"/>
    <a:srgbClr val="99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CB29D-6B1C-4F2C-8989-BDD81A8085D3}" v="1" dt="2022-01-11T19:55:49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600" y="-1136"/>
      </p:cViewPr>
      <p:guideLst>
        <p:guide orient="horz" pos="2160"/>
        <p:guide orient="horz" pos="309"/>
        <p:guide orient="horz" pos="1139"/>
        <p:guide orient="horz" pos="958"/>
        <p:guide orient="horz" pos="3906"/>
        <p:guide orient="horz" pos="4217"/>
        <p:guide orient="horz" pos="3806"/>
        <p:guide orient="horz" pos="1752"/>
        <p:guide orient="horz" pos="1162"/>
        <p:guide pos="2880"/>
        <p:guide pos="2449"/>
        <p:guide pos="3291"/>
        <p:guide pos="5554"/>
        <p:guide pos="417"/>
        <p:guide pos="5343"/>
        <p:guide pos="206"/>
        <p:guide pos="26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NAGHI CRISTINA (ENGIE Italy)" userId="e64e55bf-ccff-413c-b561-40faa55e744d" providerId="ADAL" clId="{DAACB29D-6B1C-4F2C-8989-BDD81A8085D3}"/>
    <pc:docChg chg="undo custSel modSld">
      <pc:chgData name="ASNAGHI CRISTINA (ENGIE Italy)" userId="e64e55bf-ccff-413c-b561-40faa55e744d" providerId="ADAL" clId="{DAACB29D-6B1C-4F2C-8989-BDD81A8085D3}" dt="2022-01-14T13:35:25.337" v="885" actId="20577"/>
      <pc:docMkLst>
        <pc:docMk/>
      </pc:docMkLst>
      <pc:sldChg chg="modSp mod">
        <pc:chgData name="ASNAGHI CRISTINA (ENGIE Italy)" userId="e64e55bf-ccff-413c-b561-40faa55e744d" providerId="ADAL" clId="{DAACB29D-6B1C-4F2C-8989-BDD81A8085D3}" dt="2022-01-11T19:53:31.185" v="380" actId="20577"/>
        <pc:sldMkLst>
          <pc:docMk/>
          <pc:sldMk cId="3705001864" sldId="801"/>
        </pc:sldMkLst>
        <pc:spChg chg="mod">
          <ac:chgData name="ASNAGHI CRISTINA (ENGIE Italy)" userId="e64e55bf-ccff-413c-b561-40faa55e744d" providerId="ADAL" clId="{DAACB29D-6B1C-4F2C-8989-BDD81A8085D3}" dt="2022-01-11T19:53:31.185" v="380" actId="20577"/>
          <ac:spMkLst>
            <pc:docMk/>
            <pc:sldMk cId="3705001864" sldId="801"/>
            <ac:spMk id="4" creationId="{AD60CB69-5E3A-4F28-AE94-FA621B65089F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2:53.868" v="372" actId="20577"/>
        <pc:sldMkLst>
          <pc:docMk/>
          <pc:sldMk cId="1641542302" sldId="806"/>
        </pc:sldMkLst>
        <pc:spChg chg="mod">
          <ac:chgData name="ASNAGHI CRISTINA (ENGIE Italy)" userId="e64e55bf-ccff-413c-b561-40faa55e744d" providerId="ADAL" clId="{DAACB29D-6B1C-4F2C-8989-BDD81A8085D3}" dt="2022-01-11T19:52:53.868" v="372" actId="20577"/>
          <ac:spMkLst>
            <pc:docMk/>
            <pc:sldMk cId="1641542302" sldId="806"/>
            <ac:spMk id="4" creationId="{AD60CB69-5E3A-4F28-AE94-FA621B65089F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1:46.588" v="363" actId="20577"/>
        <pc:sldMkLst>
          <pc:docMk/>
          <pc:sldMk cId="1819054476" sldId="809"/>
        </pc:sldMkLst>
        <pc:spChg chg="mod">
          <ac:chgData name="ASNAGHI CRISTINA (ENGIE Italy)" userId="e64e55bf-ccff-413c-b561-40faa55e744d" providerId="ADAL" clId="{DAACB29D-6B1C-4F2C-8989-BDD81A8085D3}" dt="2022-01-11T19:51:46.588" v="363" actId="20577"/>
          <ac:spMkLst>
            <pc:docMk/>
            <pc:sldMk cId="1819054476" sldId="809"/>
            <ac:spMk id="4" creationId="{A0C30C56-FC43-4F3E-A908-124680960856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2:38.975" v="364" actId="6549"/>
        <pc:sldMkLst>
          <pc:docMk/>
          <pc:sldMk cId="2068697992" sldId="810"/>
        </pc:sldMkLst>
        <pc:spChg chg="mod">
          <ac:chgData name="ASNAGHI CRISTINA (ENGIE Italy)" userId="e64e55bf-ccff-413c-b561-40faa55e744d" providerId="ADAL" clId="{DAACB29D-6B1C-4F2C-8989-BDD81A8085D3}" dt="2022-01-11T19:52:38.975" v="364" actId="6549"/>
          <ac:spMkLst>
            <pc:docMk/>
            <pc:sldMk cId="2068697992" sldId="810"/>
            <ac:spMk id="4" creationId="{46DF8DF5-F8C3-4E03-A9DE-AD8DA5015BD4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3:13.029" v="376" actId="20577"/>
        <pc:sldMkLst>
          <pc:docMk/>
          <pc:sldMk cId="3668481083" sldId="812"/>
        </pc:sldMkLst>
        <pc:spChg chg="mod">
          <ac:chgData name="ASNAGHI CRISTINA (ENGIE Italy)" userId="e64e55bf-ccff-413c-b561-40faa55e744d" providerId="ADAL" clId="{DAACB29D-6B1C-4F2C-8989-BDD81A8085D3}" dt="2022-01-11T19:53:13.029" v="376" actId="20577"/>
          <ac:spMkLst>
            <pc:docMk/>
            <pc:sldMk cId="3668481083" sldId="812"/>
            <ac:spMk id="4" creationId="{AD60CB69-5E3A-4F28-AE94-FA621B65089F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6:22.374" v="406" actId="20577"/>
        <pc:sldMkLst>
          <pc:docMk/>
          <pc:sldMk cId="555604646" sldId="814"/>
        </pc:sldMkLst>
        <pc:spChg chg="mod">
          <ac:chgData name="ASNAGHI CRISTINA (ENGIE Italy)" userId="e64e55bf-ccff-413c-b561-40faa55e744d" providerId="ADAL" clId="{DAACB29D-6B1C-4F2C-8989-BDD81A8085D3}" dt="2022-01-11T19:56:22.374" v="406" actId="20577"/>
          <ac:spMkLst>
            <pc:docMk/>
            <pc:sldMk cId="555604646" sldId="814"/>
            <ac:spMk id="4" creationId="{46DF8DF5-F8C3-4E03-A9DE-AD8DA5015BD4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6:32.540" v="410" actId="20577"/>
        <pc:sldMkLst>
          <pc:docMk/>
          <pc:sldMk cId="1133044042" sldId="815"/>
        </pc:sldMkLst>
        <pc:spChg chg="mod">
          <ac:chgData name="ASNAGHI CRISTINA (ENGIE Italy)" userId="e64e55bf-ccff-413c-b561-40faa55e744d" providerId="ADAL" clId="{DAACB29D-6B1C-4F2C-8989-BDD81A8085D3}" dt="2022-01-11T19:56:32.540" v="410" actId="20577"/>
          <ac:spMkLst>
            <pc:docMk/>
            <pc:sldMk cId="1133044042" sldId="815"/>
            <ac:spMk id="4" creationId="{46DF8DF5-F8C3-4E03-A9DE-AD8DA5015BD4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6:40.373" v="414" actId="20577"/>
        <pc:sldMkLst>
          <pc:docMk/>
          <pc:sldMk cId="3890451385" sldId="816"/>
        </pc:sldMkLst>
        <pc:spChg chg="mod">
          <ac:chgData name="ASNAGHI CRISTINA (ENGIE Italy)" userId="e64e55bf-ccff-413c-b561-40faa55e744d" providerId="ADAL" clId="{DAACB29D-6B1C-4F2C-8989-BDD81A8085D3}" dt="2022-01-11T19:56:40.373" v="414" actId="20577"/>
          <ac:spMkLst>
            <pc:docMk/>
            <pc:sldMk cId="3890451385" sldId="816"/>
            <ac:spMk id="4" creationId="{46DF8DF5-F8C3-4E03-A9DE-AD8DA5015BD4}"/>
          </ac:spMkLst>
        </pc:spChg>
        <pc:spChg chg="mod">
          <ac:chgData name="ASNAGHI CRISTINA (ENGIE Italy)" userId="e64e55bf-ccff-413c-b561-40faa55e744d" providerId="ADAL" clId="{DAACB29D-6B1C-4F2C-8989-BDD81A8085D3}" dt="2022-01-11T19:45:06.406" v="68" actId="20577"/>
          <ac:spMkLst>
            <pc:docMk/>
            <pc:sldMk cId="3890451385" sldId="816"/>
            <ac:spMk id="10" creationId="{25841450-43D1-45C2-A226-F19B50050818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6:49.660" v="418" actId="20577"/>
        <pc:sldMkLst>
          <pc:docMk/>
          <pc:sldMk cId="954060820" sldId="817"/>
        </pc:sldMkLst>
        <pc:spChg chg="mod">
          <ac:chgData name="ASNAGHI CRISTINA (ENGIE Italy)" userId="e64e55bf-ccff-413c-b561-40faa55e744d" providerId="ADAL" clId="{DAACB29D-6B1C-4F2C-8989-BDD81A8085D3}" dt="2022-01-11T19:46:44.277" v="142" actId="20577"/>
          <ac:spMkLst>
            <pc:docMk/>
            <pc:sldMk cId="954060820" sldId="817"/>
            <ac:spMk id="3" creationId="{49B055DD-1695-4E89-A709-D692511BBEC1}"/>
          </ac:spMkLst>
        </pc:spChg>
        <pc:spChg chg="mod">
          <ac:chgData name="ASNAGHI CRISTINA (ENGIE Italy)" userId="e64e55bf-ccff-413c-b561-40faa55e744d" providerId="ADAL" clId="{DAACB29D-6B1C-4F2C-8989-BDD81A8085D3}" dt="2022-01-11T19:56:49.660" v="418" actId="20577"/>
          <ac:spMkLst>
            <pc:docMk/>
            <pc:sldMk cId="954060820" sldId="817"/>
            <ac:spMk id="4" creationId="{46DF8DF5-F8C3-4E03-A9DE-AD8DA5015BD4}"/>
          </ac:spMkLst>
        </pc:spChg>
        <pc:spChg chg="mod">
          <ac:chgData name="ASNAGHI CRISTINA (ENGIE Italy)" userId="e64e55bf-ccff-413c-b561-40faa55e744d" providerId="ADAL" clId="{DAACB29D-6B1C-4F2C-8989-BDD81A8085D3}" dt="2022-01-11T19:49:06.208" v="270" actId="20577"/>
          <ac:spMkLst>
            <pc:docMk/>
            <pc:sldMk cId="954060820" sldId="817"/>
            <ac:spMk id="7" creationId="{F8095014-3E02-4F72-80CF-D51B62732084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7:52.857" v="423" actId="20577"/>
        <pc:sldMkLst>
          <pc:docMk/>
          <pc:sldMk cId="100725525" sldId="818"/>
        </pc:sldMkLst>
        <pc:spChg chg="mod">
          <ac:chgData name="ASNAGHI CRISTINA (ENGIE Italy)" userId="e64e55bf-ccff-413c-b561-40faa55e744d" providerId="ADAL" clId="{DAACB29D-6B1C-4F2C-8989-BDD81A8085D3}" dt="2022-01-11T19:57:52.857" v="423" actId="20577"/>
          <ac:spMkLst>
            <pc:docMk/>
            <pc:sldMk cId="100725525" sldId="818"/>
            <ac:spMk id="4" creationId="{46DF8DF5-F8C3-4E03-A9DE-AD8DA5015BD4}"/>
          </ac:spMkLst>
        </pc:spChg>
        <pc:spChg chg="mod">
          <ac:chgData name="ASNAGHI CRISTINA (ENGIE Italy)" userId="e64e55bf-ccff-413c-b561-40faa55e744d" providerId="ADAL" clId="{DAACB29D-6B1C-4F2C-8989-BDD81A8085D3}" dt="2022-01-11T19:50:46.761" v="330" actId="20577"/>
          <ac:spMkLst>
            <pc:docMk/>
            <pc:sldMk cId="100725525" sldId="818"/>
            <ac:spMk id="8" creationId="{DC496CFD-D149-4D62-AD14-BD363C53195F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20:00:09.274" v="594" actId="20577"/>
        <pc:sldMkLst>
          <pc:docMk/>
          <pc:sldMk cId="283520408" sldId="820"/>
        </pc:sldMkLst>
        <pc:spChg chg="mod">
          <ac:chgData name="ASNAGHI CRISTINA (ENGIE Italy)" userId="e64e55bf-ccff-413c-b561-40faa55e744d" providerId="ADAL" clId="{DAACB29D-6B1C-4F2C-8989-BDD81A8085D3}" dt="2022-01-11T20:00:09.274" v="594" actId="20577"/>
          <ac:spMkLst>
            <pc:docMk/>
            <pc:sldMk cId="283520408" sldId="820"/>
            <ac:spMk id="4" creationId="{46DF8DF5-F8C3-4E03-A9DE-AD8DA5015BD4}"/>
          </ac:spMkLst>
        </pc:spChg>
        <pc:spChg chg="mod">
          <ac:chgData name="ASNAGHI CRISTINA (ENGIE Italy)" userId="e64e55bf-ccff-413c-b561-40faa55e744d" providerId="ADAL" clId="{DAACB29D-6B1C-4F2C-8989-BDD81A8085D3}" dt="2022-01-11T20:00:01.111" v="590" actId="20577"/>
          <ac:spMkLst>
            <pc:docMk/>
            <pc:sldMk cId="283520408" sldId="820"/>
            <ac:spMk id="7" creationId="{C9CFF4A0-4779-44C1-A8A1-8E4348205B6D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20:00:30.082" v="602" actId="20577"/>
        <pc:sldMkLst>
          <pc:docMk/>
          <pc:sldMk cId="3964522309" sldId="821"/>
        </pc:sldMkLst>
        <pc:spChg chg="mod">
          <ac:chgData name="ASNAGHI CRISTINA (ENGIE Italy)" userId="e64e55bf-ccff-413c-b561-40faa55e744d" providerId="ADAL" clId="{DAACB29D-6B1C-4F2C-8989-BDD81A8085D3}" dt="2022-01-11T20:00:30.082" v="602" actId="20577"/>
          <ac:spMkLst>
            <pc:docMk/>
            <pc:sldMk cId="3964522309" sldId="821"/>
            <ac:spMk id="4" creationId="{46DF8DF5-F8C3-4E03-A9DE-AD8DA5015BD4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4T08:08:06.098" v="620" actId="20577"/>
        <pc:sldMkLst>
          <pc:docMk/>
          <pc:sldMk cId="4046800778" sldId="822"/>
        </pc:sldMkLst>
        <pc:spChg chg="mod">
          <ac:chgData name="ASNAGHI CRISTINA (ENGIE Italy)" userId="e64e55bf-ccff-413c-b561-40faa55e744d" providerId="ADAL" clId="{DAACB29D-6B1C-4F2C-8989-BDD81A8085D3}" dt="2022-01-11T19:53:44.203" v="384" actId="20577"/>
          <ac:spMkLst>
            <pc:docMk/>
            <pc:sldMk cId="4046800778" sldId="822"/>
            <ac:spMk id="4" creationId="{AD60CB69-5E3A-4F28-AE94-FA621B65089F}"/>
          </ac:spMkLst>
        </pc:spChg>
        <pc:spChg chg="mod">
          <ac:chgData name="ASNAGHI CRISTINA (ENGIE Italy)" userId="e64e55bf-ccff-413c-b561-40faa55e744d" providerId="ADAL" clId="{DAACB29D-6B1C-4F2C-8989-BDD81A8085D3}" dt="2022-01-14T08:08:06.098" v="620" actId="20577"/>
          <ac:spMkLst>
            <pc:docMk/>
            <pc:sldMk cId="4046800778" sldId="822"/>
            <ac:spMk id="9" creationId="{128F1EB5-3E95-4475-A81B-2EDFA7CB3E20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20:00:21.258" v="598" actId="20577"/>
        <pc:sldMkLst>
          <pc:docMk/>
          <pc:sldMk cId="2188321717" sldId="823"/>
        </pc:sldMkLst>
        <pc:spChg chg="mod">
          <ac:chgData name="ASNAGHI CRISTINA (ENGIE Italy)" userId="e64e55bf-ccff-413c-b561-40faa55e744d" providerId="ADAL" clId="{DAACB29D-6B1C-4F2C-8989-BDD81A8085D3}" dt="2022-01-11T20:00:21.258" v="598" actId="20577"/>
          <ac:spMkLst>
            <pc:docMk/>
            <pc:sldMk cId="2188321717" sldId="823"/>
            <ac:spMk id="4" creationId="{AD60CB69-5E3A-4F28-AE94-FA621B65089F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4T08:08:41.296" v="645" actId="20577"/>
        <pc:sldMkLst>
          <pc:docMk/>
          <pc:sldMk cId="663035046" sldId="824"/>
        </pc:sldMkLst>
        <pc:spChg chg="mod">
          <ac:chgData name="ASNAGHI CRISTINA (ENGIE Italy)" userId="e64e55bf-ccff-413c-b561-40faa55e744d" providerId="ADAL" clId="{DAACB29D-6B1C-4F2C-8989-BDD81A8085D3}" dt="2022-01-11T19:53:55.983" v="388" actId="20577"/>
          <ac:spMkLst>
            <pc:docMk/>
            <pc:sldMk cId="663035046" sldId="824"/>
            <ac:spMk id="4" creationId="{AD60CB69-5E3A-4F28-AE94-FA621B65089F}"/>
          </ac:spMkLst>
        </pc:spChg>
        <pc:spChg chg="mod">
          <ac:chgData name="ASNAGHI CRISTINA (ENGIE Italy)" userId="e64e55bf-ccff-413c-b561-40faa55e744d" providerId="ADAL" clId="{DAACB29D-6B1C-4F2C-8989-BDD81A8085D3}" dt="2022-01-14T08:08:41.296" v="645" actId="20577"/>
          <ac:spMkLst>
            <pc:docMk/>
            <pc:sldMk cId="663035046" sldId="824"/>
            <ac:spMk id="8" creationId="{547EBB10-190E-44D7-94D5-EFDDC4186E18}"/>
          </ac:spMkLst>
        </pc:spChg>
      </pc:sldChg>
      <pc:sldChg chg="modSp mod">
        <pc:chgData name="ASNAGHI CRISTINA (ENGIE Italy)" userId="e64e55bf-ccff-413c-b561-40faa55e744d" providerId="ADAL" clId="{DAACB29D-6B1C-4F2C-8989-BDD81A8085D3}" dt="2022-01-11T19:56:09.142" v="402" actId="20577"/>
        <pc:sldMkLst>
          <pc:docMk/>
          <pc:sldMk cId="3917764840" sldId="825"/>
        </pc:sldMkLst>
        <pc:spChg chg="mod">
          <ac:chgData name="ASNAGHI CRISTINA (ENGIE Italy)" userId="e64e55bf-ccff-413c-b561-40faa55e744d" providerId="ADAL" clId="{DAACB29D-6B1C-4F2C-8989-BDD81A8085D3}" dt="2022-01-11T19:56:09.142" v="402" actId="20577"/>
          <ac:spMkLst>
            <pc:docMk/>
            <pc:sldMk cId="3917764840" sldId="825"/>
            <ac:spMk id="4" creationId="{46DF8DF5-F8C3-4E03-A9DE-AD8DA5015BD4}"/>
          </ac:spMkLst>
        </pc:spChg>
      </pc:sldChg>
      <pc:sldChg chg="addSp modSp mod">
        <pc:chgData name="ASNAGHI CRISTINA (ENGIE Italy)" userId="e64e55bf-ccff-413c-b561-40faa55e744d" providerId="ADAL" clId="{DAACB29D-6B1C-4F2C-8989-BDD81A8085D3}" dt="2022-01-14T13:35:25.337" v="885" actId="20577"/>
        <pc:sldMkLst>
          <pc:docMk/>
          <pc:sldMk cId="1274541047" sldId="826"/>
        </pc:sldMkLst>
        <pc:spChg chg="mod">
          <ac:chgData name="ASNAGHI CRISTINA (ENGIE Italy)" userId="e64e55bf-ccff-413c-b561-40faa55e744d" providerId="ADAL" clId="{DAACB29D-6B1C-4F2C-8989-BDD81A8085D3}" dt="2022-01-14T08:10:16.146" v="665" actId="20577"/>
          <ac:spMkLst>
            <pc:docMk/>
            <pc:sldMk cId="1274541047" sldId="826"/>
            <ac:spMk id="4" creationId="{46DF8DF5-F8C3-4E03-A9DE-AD8DA5015BD4}"/>
          </ac:spMkLst>
        </pc:spChg>
        <pc:spChg chg="mod">
          <ac:chgData name="ASNAGHI CRISTINA (ENGIE Italy)" userId="e64e55bf-ccff-413c-b561-40faa55e744d" providerId="ADAL" clId="{DAACB29D-6B1C-4F2C-8989-BDD81A8085D3}" dt="2022-01-14T13:35:25.337" v="885" actId="20577"/>
          <ac:spMkLst>
            <pc:docMk/>
            <pc:sldMk cId="1274541047" sldId="826"/>
            <ac:spMk id="7" creationId="{F07BE2C0-1938-4D17-A703-803FB1B3D082}"/>
          </ac:spMkLst>
        </pc:spChg>
        <pc:spChg chg="mod">
          <ac:chgData name="ASNAGHI CRISTINA (ENGIE Italy)" userId="e64e55bf-ccff-413c-b561-40faa55e744d" providerId="ADAL" clId="{DAACB29D-6B1C-4F2C-8989-BDD81A8085D3}" dt="2022-01-11T19:54:30.408" v="394" actId="20577"/>
          <ac:spMkLst>
            <pc:docMk/>
            <pc:sldMk cId="1274541047" sldId="826"/>
            <ac:spMk id="8" creationId="{3C0AF58D-8CA6-4E27-8EAE-F185D1558AC4}"/>
          </ac:spMkLst>
        </pc:spChg>
        <pc:spChg chg="add mod">
          <ac:chgData name="ASNAGHI CRISTINA (ENGIE Italy)" userId="e64e55bf-ccff-413c-b561-40faa55e744d" providerId="ADAL" clId="{DAACB29D-6B1C-4F2C-8989-BDD81A8085D3}" dt="2022-01-14T08:10:04.108" v="659" actId="14100"/>
          <ac:spMkLst>
            <pc:docMk/>
            <pc:sldMk cId="1274541047" sldId="826"/>
            <ac:spMk id="9" creationId="{E17087CD-EE21-402D-9404-49643A54A384}"/>
          </ac:spMkLst>
        </pc:spChg>
      </pc:sldChg>
    </pc:docChg>
  </pc:docChgLst>
  <pc:docChgLst>
    <pc:chgData name="ASNAGHI CRISTINA (ENGIE Italy)" userId="e64e55bf-ccff-413c-b561-40faa55e744d" providerId="ADAL" clId="{6763945B-2D1C-414E-AE71-8589A1153CFC}"/>
    <pc:docChg chg="modSld">
      <pc:chgData name="ASNAGHI CRISTINA (ENGIE Italy)" userId="e64e55bf-ccff-413c-b561-40faa55e744d" providerId="ADAL" clId="{6763945B-2D1C-414E-AE71-8589A1153CFC}" dt="2021-11-24T11:48:32.180" v="37" actId="13926"/>
      <pc:docMkLst>
        <pc:docMk/>
      </pc:docMkLst>
      <pc:sldChg chg="modSp mod">
        <pc:chgData name="ASNAGHI CRISTINA (ENGIE Italy)" userId="e64e55bf-ccff-413c-b561-40faa55e744d" providerId="ADAL" clId="{6763945B-2D1C-414E-AE71-8589A1153CFC}" dt="2021-11-24T11:47:06.372" v="0" actId="113"/>
        <pc:sldMkLst>
          <pc:docMk/>
          <pc:sldMk cId="4046800778" sldId="822"/>
        </pc:sldMkLst>
        <pc:spChg chg="mod">
          <ac:chgData name="ASNAGHI CRISTINA (ENGIE Italy)" userId="e64e55bf-ccff-413c-b561-40faa55e744d" providerId="ADAL" clId="{6763945B-2D1C-414E-AE71-8589A1153CFC}" dt="2021-11-24T11:47:06.372" v="0" actId="113"/>
          <ac:spMkLst>
            <pc:docMk/>
            <pc:sldMk cId="4046800778" sldId="822"/>
            <ac:spMk id="12" creationId="{683E77E7-0C4B-4360-806B-BC3DE12A05C8}"/>
          </ac:spMkLst>
        </pc:spChg>
      </pc:sldChg>
      <pc:sldChg chg="modSp mod">
        <pc:chgData name="ASNAGHI CRISTINA (ENGIE Italy)" userId="e64e55bf-ccff-413c-b561-40faa55e744d" providerId="ADAL" clId="{6763945B-2D1C-414E-AE71-8589A1153CFC}" dt="2021-11-24T11:48:32.180" v="37" actId="13926"/>
        <pc:sldMkLst>
          <pc:docMk/>
          <pc:sldMk cId="663035046" sldId="824"/>
        </pc:sldMkLst>
        <pc:spChg chg="mod">
          <ac:chgData name="ASNAGHI CRISTINA (ENGIE Italy)" userId="e64e55bf-ccff-413c-b561-40faa55e744d" providerId="ADAL" clId="{6763945B-2D1C-414E-AE71-8589A1153CFC}" dt="2021-11-24T11:48:32.180" v="37" actId="13926"/>
          <ac:spMkLst>
            <pc:docMk/>
            <pc:sldMk cId="663035046" sldId="824"/>
            <ac:spMk id="8" creationId="{547EBB10-190E-44D7-94D5-EFDDC4186E1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0"/>
            <a:ext cx="9141718" cy="6858000"/>
          </a:xfrm>
          <a:solidFill>
            <a:schemeClr val="accent1">
              <a:alpha val="60000"/>
            </a:schemeClr>
          </a:solidFill>
        </p:spPr>
        <p:txBody>
          <a:bodyPr lIns="72000" tIns="2196000" rIns="651600" bIns="126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Date</a:t>
            </a:r>
          </a:p>
        </p:txBody>
      </p:sp>
      <p:sp>
        <p:nvSpPr>
          <p:cNvPr id="62" name="Espace réservé pour une image  6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1800000" tIns="1080000" rIns="18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58" name="Espace réservé du texte 5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04000" y="180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9" name="Espace réservé du texte 5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704000" y="4680000"/>
            <a:ext cx="1440000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0" name="Espace réservé du texte 5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46" y="5940000"/>
            <a:ext cx="9143708" cy="322446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7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61718" y="4808"/>
            <a:ext cx="2880000" cy="144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00/00/2015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PRESENTATION ( MENU "INSERTION / EN-TETE ET PIED DE PAGE")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fr-FR"/>
              <a:t>00/00/2015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0"/>
            <a:ext cx="9141718" cy="6858000"/>
          </a:xfrm>
          <a:solidFill>
            <a:schemeClr val="accent1">
              <a:alpha val="60000"/>
            </a:schemeClr>
          </a:solidFill>
        </p:spPr>
        <p:txBody>
          <a:bodyPr lIns="72000" tIns="2196000" rIns="651600" bIns="126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defRPr sz="1575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Date</a:t>
            </a:r>
          </a:p>
        </p:txBody>
      </p:sp>
      <p:sp>
        <p:nvSpPr>
          <p:cNvPr id="62" name="Espace réservé pour une image  6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1800000" tIns="1080000" rIns="18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58" name="Espace réservé du texte 5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04000" y="180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9" name="Espace réservé du texte 5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704000" y="4680000"/>
            <a:ext cx="1440000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0" name="Espace réservé du texte 5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47" y="5940000"/>
            <a:ext cx="9143708" cy="322446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7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61718" y="4808"/>
            <a:ext cx="2880000" cy="144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00/00/2015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PRESENTATION ( MENU "INSERTION / EN-TETE ET PIED DE PAGE")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90"/>
            <a:ext cx="327024" cy="16351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27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67725" y="0"/>
            <a:ext cx="5876275" cy="6858000"/>
          </a:xfrm>
          <a:solidFill>
            <a:schemeClr val="accent1">
              <a:alpha val="60000"/>
            </a:schemeClr>
          </a:solidFill>
        </p:spPr>
        <p:txBody>
          <a:bodyPr lIns="72000" tIns="2844000" rIns="651600" bIns="270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1800000" tIns="1080000" rIns="18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00/00/2015</a:t>
            </a: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PRESENTATION ( MENU "INSERTION / EN-TETE ET PIED DE PAGE")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90"/>
            <a:ext cx="327024" cy="16351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9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904000" y="4500000"/>
            <a:ext cx="3240000" cy="129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704000" y="432000"/>
            <a:ext cx="1440000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540400" y="828000"/>
            <a:ext cx="3600000" cy="1980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693200" y="3852000"/>
            <a:ext cx="1440000" cy="36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" y="5940000"/>
            <a:ext cx="9143708" cy="322446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67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67725" y="0"/>
            <a:ext cx="5876275" cy="6858000"/>
          </a:xfrm>
          <a:solidFill>
            <a:schemeClr val="accent1">
              <a:alpha val="60000"/>
            </a:schemeClr>
          </a:solidFill>
        </p:spPr>
        <p:txBody>
          <a:bodyPr lIns="72000" tIns="2844000" rIns="651600" bIns="270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1800000" tIns="1080000" rIns="18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00/00/2015</a:t>
            </a: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PRESENTATION ( MENU "INSERTION / EN-TETE ET PIED DE PAGE")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90"/>
            <a:ext cx="327024" cy="16351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9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904000" y="4500000"/>
            <a:ext cx="3240000" cy="129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704000" y="432000"/>
            <a:ext cx="1440000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540400" y="828000"/>
            <a:ext cx="3600000" cy="1980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693200" y="3852000"/>
            <a:ext cx="1440000" cy="36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" y="5940000"/>
            <a:ext cx="9143708" cy="322446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53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67725" y="0"/>
            <a:ext cx="5876275" cy="6858000"/>
          </a:xfrm>
          <a:solidFill>
            <a:schemeClr val="accent1">
              <a:alpha val="60000"/>
            </a:schemeClr>
          </a:solidFill>
        </p:spPr>
        <p:txBody>
          <a:bodyPr lIns="72000" tIns="2844000" rIns="651600" bIns="2700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chapitre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1800000" tIns="1080000" rIns="18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00/00/2015</a:t>
            </a: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PRESENTATION ( MENU "INSERTION / EN-TETE ET PIED DE PAGE")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90"/>
            <a:ext cx="327024" cy="16351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9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904000" y="4500000"/>
            <a:ext cx="3240000" cy="129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704000" y="432000"/>
            <a:ext cx="1440000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540400" y="828000"/>
            <a:ext cx="3600000" cy="1980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693200" y="3852000"/>
            <a:ext cx="1440000" cy="36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" y="5940000"/>
            <a:ext cx="9143708" cy="322446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42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756000" cy="4694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900002"/>
            <a:ext cx="756000" cy="1798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333377"/>
            <a:ext cx="8496299" cy="6473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TITLE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587" y="1476000"/>
            <a:ext cx="2988000" cy="108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72975" y="1444147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75"/>
            </a:lvl1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2728800"/>
            <a:ext cx="2988000" cy="10800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Chapter 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71388" y="2693492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75"/>
            </a:lvl1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87" y="3978000"/>
            <a:ext cx="2988000" cy="1080000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Chapiter</a:t>
            </a:r>
            <a:r>
              <a:rPr lang="fr-FR"/>
              <a:t> 0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2975" y="3942837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75"/>
            </a:lvl1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230800"/>
            <a:ext cx="2988000" cy="1080000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Chapiter</a:t>
            </a:r>
            <a:r>
              <a:rPr lang="fr-FR"/>
              <a:t> 0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73669" y="5192181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75"/>
            </a:lvl1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00/00/2015</a:t>
            </a: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6694488"/>
            <a:ext cx="327025" cy="163512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PRESENTATION ( MENU "INSERTION / EN-TETE ET PIED DE PAGE")</a:t>
            </a:r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90"/>
            <a:ext cx="327024" cy="16351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5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3564000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248151" y="1844674"/>
            <a:ext cx="4568825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6" y="333376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1725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15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30417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8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1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Text</a:t>
            </a:r>
            <a:endParaRPr lang="fr-FR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6" y="333376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1725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15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5077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2.v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17219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think-cell" r:id="rId6" imgW="360" imgH="360" progId="TCLayout.ActiveDocument.1">
                  <p:embed/>
                </p:oleObj>
              </mc:Choice>
              <mc:Fallback>
                <p:oleObj name="Diapositiva think-cell" r:id="rId6" imgW="360" imgH="360" progId="TCLayout.ActiveDocument.1">
                  <p:embed/>
                  <p:pic>
                    <p:nvPicPr>
                      <p:cNvPr id="7" name="Obje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Imag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283904"/>
            <a:ext cx="7962900" cy="37691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TITLE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fr-FR"/>
              <a:t>00/00/2015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27025" y="308557"/>
            <a:ext cx="324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7025" y="1177712"/>
            <a:ext cx="324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L:\1516904_Atlantic_ Deploiement_280515\Publishing\Charte\LOGO-BLOC MARQUE\LOGO\Engie_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160" y="6095398"/>
            <a:ext cx="1211040" cy="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9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e think-cell" r:id="rId11" imgW="270" imgH="270" progId="TCLayout.ActiveDocument.1">
                  <p:embed/>
                </p:oleObj>
              </mc:Choice>
              <mc:Fallback>
                <p:oleObj name="Diapositive think-cell" r:id="rId11" imgW="270" imgH="270" progId="TCLayout.ActiveDocument.1">
                  <p:embed/>
                  <p:pic>
                    <p:nvPicPr>
                      <p:cNvPr id="7" name="Obje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Imag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283906"/>
            <a:ext cx="7962900" cy="37691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1" y="333377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TITLE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27025" y="308557"/>
            <a:ext cx="324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à coins arrondis 11"/>
          <p:cNvSpPr/>
          <p:nvPr/>
        </p:nvSpPr>
        <p:spPr>
          <a:xfrm>
            <a:off x="327025" y="1177712"/>
            <a:ext cx="324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Picture 2" descr="L:\1516904_Atlantic_ Deploiement_280515\Publishing\Charte\LOGO-BLOC MARQUE\LOGO\Engie_Logo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160" y="6095398"/>
            <a:ext cx="1211040" cy="6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6" r:id="rId6"/>
    <p:sldLayoutId id="2147483807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72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5000"/>
        </a:lnSpc>
        <a:spcBef>
          <a:spcPts val="450"/>
        </a:spcBef>
        <a:spcAft>
          <a:spcPts val="450"/>
        </a:spcAft>
        <a:buClr>
          <a:schemeClr val="tx1"/>
        </a:buClr>
        <a:buSzPct val="80000"/>
        <a:buFont typeface="Wingdings" panose="05000000000000000000" pitchFamily="2" charset="2"/>
        <a:buChar char="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9000" algn="l" defTabSz="685800" rtl="0" eaLnBrk="1" latinLnBrk="0" hangingPunct="1">
        <a:lnSpc>
          <a:spcPct val="105000"/>
        </a:lnSpc>
        <a:spcBef>
          <a:spcPts val="45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—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685800" rtl="0" eaLnBrk="1" latinLnBrk="0" hangingPunct="1">
        <a:lnSpc>
          <a:spcPct val="105000"/>
        </a:lnSpc>
        <a:spcBef>
          <a:spcPts val="450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21000" indent="-189000" algn="l" defTabSz="685800" rtl="0" eaLnBrk="1" latinLnBrk="0" hangingPunct="1">
        <a:lnSpc>
          <a:spcPct val="105000"/>
        </a:lnSpc>
        <a:spcBef>
          <a:spcPts val="450"/>
        </a:spcBef>
        <a:spcAft>
          <a:spcPts val="450"/>
        </a:spcAft>
        <a:buClr>
          <a:schemeClr val="tx1"/>
        </a:buClr>
        <a:buSzPct val="100000"/>
        <a:buFont typeface="Arial" pitchFamily="34" charset="0"/>
        <a:buChar char="—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08000" algn="l" defTabSz="685800" rtl="0" eaLnBrk="1" latinLnBrk="0" hangingPunct="1">
        <a:lnSpc>
          <a:spcPct val="105000"/>
        </a:lnSpc>
        <a:spcBef>
          <a:spcPts val="450"/>
        </a:spcBef>
        <a:spcAft>
          <a:spcPts val="450"/>
        </a:spcAft>
        <a:buClr>
          <a:schemeClr val="tx1"/>
        </a:buClr>
        <a:buSzPct val="100000"/>
        <a:buFont typeface="Arial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gineportalefornitori.azurewebsit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282" y="0"/>
            <a:ext cx="9141718" cy="6858000"/>
          </a:xfrm>
        </p:spPr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Portale Fornitori</a:t>
            </a:r>
          </a:p>
          <a:p>
            <a:endParaRPr lang="it-IT">
              <a:latin typeface="Calibri" panose="020F0502020204030204" pitchFamily="34" charset="0"/>
            </a:endParaRPr>
          </a:p>
          <a:p>
            <a:pPr lvl="1"/>
            <a:r>
              <a:rPr lang="en-US" err="1">
                <a:latin typeface="Calibri" panose="020F0502020204030204" pitchFamily="34" charset="0"/>
              </a:rPr>
              <a:t>Manuale</a:t>
            </a: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</a:rPr>
              <a:t>d’uso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l"/>
            <a:r>
              <a:rPr lang="fr-FR"/>
              <a:t>00/00/2015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fr-FR"/>
              <a:t>TITRE DE LA PRESENTATION ( MENU "INSERTION / EN-TETE ET PIED DE PAGE")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3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Compilazione Richiesta – Dati di Indirizzo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6B28A8-188A-4B37-829A-CDB3FA45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" y="1261431"/>
            <a:ext cx="6093198" cy="261725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EECDAB-480A-4203-BA78-580AA12A8FB9}"/>
              </a:ext>
            </a:extLst>
          </p:cNvPr>
          <p:cNvSpPr txBox="1"/>
          <p:nvPr/>
        </p:nvSpPr>
        <p:spPr>
          <a:xfrm>
            <a:off x="686989" y="4138054"/>
            <a:ext cx="7662683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Via/Piazza</a:t>
            </a:r>
            <a:r>
              <a:rPr lang="it-IT" sz="1400">
                <a:latin typeface="Calibri"/>
                <a:cs typeface="Calibri"/>
              </a:rPr>
              <a:t>   inserire il nome completo della Via/Piazza senza abbreviazioni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Civico</a:t>
            </a:r>
            <a:r>
              <a:rPr lang="it-IT" sz="1400">
                <a:latin typeface="Calibri"/>
                <a:cs typeface="Calibri"/>
              </a:rPr>
              <a:t>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CAP</a:t>
            </a:r>
            <a:r>
              <a:rPr lang="it-IT" sz="1400">
                <a:latin typeface="Calibri"/>
                <a:cs typeface="Calibri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Località</a:t>
            </a:r>
            <a:r>
              <a:rPr lang="it-IT" sz="1400">
                <a:latin typeface="Calibri"/>
                <a:cs typeface="Calibri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Regione </a:t>
            </a:r>
            <a:r>
              <a:rPr lang="it-IT" sz="1400">
                <a:latin typeface="Calibri"/>
                <a:cs typeface="Calibri"/>
              </a:rPr>
              <a:t>selezionare dal relativo menù a tendina;</a:t>
            </a:r>
            <a:endParaRPr lang="it-IT" sz="1400" b="1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Provincia </a:t>
            </a:r>
            <a:r>
              <a:rPr lang="it-IT" sz="1400">
                <a:latin typeface="Calibri"/>
                <a:cs typeface="Calibri"/>
              </a:rPr>
              <a:t>selezionare dal relativo menù a tendina;</a:t>
            </a:r>
            <a:endParaRPr lang="it-IT" sz="1400" b="1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Paese </a:t>
            </a:r>
            <a:r>
              <a:rPr lang="it-IT" sz="1400">
                <a:latin typeface="Calibri"/>
                <a:cs typeface="Calibri"/>
              </a:rPr>
              <a:t>selezionare dal relativo menù a tendina.</a:t>
            </a:r>
            <a:endParaRPr lang="it-IT" sz="1400" b="1">
              <a:latin typeface="Calibri"/>
              <a:cs typeface="Calibri"/>
            </a:endParaRPr>
          </a:p>
          <a:p>
            <a:endParaRPr lang="it-IT" sz="1400">
              <a:latin typeface="Calibri"/>
              <a:cs typeface="Calibri"/>
            </a:endParaRPr>
          </a:p>
          <a:p>
            <a:r>
              <a:rPr lang="it-IT" sz="140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60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Compilazione Richiesta – Dati di Comunicazione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6406452-4D27-4B3E-82D2-148AC3486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9"/>
          <a:stretch/>
        </p:blipFill>
        <p:spPr>
          <a:xfrm>
            <a:off x="1041572" y="1232755"/>
            <a:ext cx="6979022" cy="249626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D191F7-E627-4067-AD71-323B08E99777}"/>
              </a:ext>
            </a:extLst>
          </p:cNvPr>
          <p:cNvSpPr txBox="1"/>
          <p:nvPr/>
        </p:nvSpPr>
        <p:spPr>
          <a:xfrm>
            <a:off x="596222" y="4105897"/>
            <a:ext cx="811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 panose="020F0502020204030204" pitchFamily="34" charset="0"/>
              </a:rPr>
              <a:t>Telefono </a:t>
            </a:r>
            <a:r>
              <a:rPr lang="it-IT" sz="1400">
                <a:latin typeface="Calibri" panose="020F0502020204030204" pitchFamily="34" charset="0"/>
              </a:rPr>
              <a:t>non inserire caratteri speciali come «+» oppure «/», inserire esclusivamente le cifre senza spazi;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 panose="020F0502020204030204" pitchFamily="34" charset="0"/>
              </a:rPr>
              <a:t>Cellulare </a:t>
            </a:r>
            <a:r>
              <a:rPr lang="it-IT" sz="1400">
                <a:latin typeface="Calibri" panose="020F0502020204030204" pitchFamily="34" charset="0"/>
              </a:rPr>
              <a:t>non inserire caratteri speciali come «+» oppure «/», inserire esclusivamente le cifre senza spazi;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 panose="020F0502020204030204" pitchFamily="34" charset="0"/>
              </a:rPr>
              <a:t>Fax</a:t>
            </a:r>
            <a:r>
              <a:rPr lang="it-IT" sz="1400">
                <a:latin typeface="Calibri" panose="020F0502020204030204" pitchFamily="34" charset="0"/>
              </a:rPr>
              <a:t> non inserire caratteri speciali come «+» oppure «/», inserire esclusivamente le cifre senza spazi;</a:t>
            </a:r>
            <a:endParaRPr lang="it-IT" sz="1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 panose="020F0502020204030204" pitchFamily="34" charset="0"/>
              </a:rPr>
              <a:t>Riferimento</a:t>
            </a:r>
            <a:r>
              <a:rPr lang="it-IT" sz="1400">
                <a:latin typeface="Calibri" panose="020F0502020204030204" pitchFamily="34" charset="0"/>
              </a:rPr>
              <a:t> inserire il nominativo di riferimento interno aziendale.</a:t>
            </a:r>
          </a:p>
          <a:p>
            <a:endParaRPr lang="it-IT" sz="1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it-IT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4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Compilazione Richiesta – Partita IVA e/o Codice Fiscale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2D58B8-B843-4DE4-9AEE-89BF2F2D2F19}"/>
              </a:ext>
            </a:extLst>
          </p:cNvPr>
          <p:cNvSpPr txBox="1"/>
          <p:nvPr/>
        </p:nvSpPr>
        <p:spPr>
          <a:xfrm>
            <a:off x="527416" y="3637654"/>
            <a:ext cx="644603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1400">
                <a:latin typeface="Calibri"/>
                <a:cs typeface="Calibri"/>
              </a:rPr>
              <a:t>In caso di </a:t>
            </a:r>
            <a:r>
              <a:rPr lang="it-IT" sz="1400" b="1">
                <a:latin typeface="Calibri"/>
                <a:cs typeface="Calibri"/>
              </a:rPr>
              <a:t>Persona Giuridica </a:t>
            </a:r>
            <a:r>
              <a:rPr lang="it-IT" sz="1400">
                <a:latin typeface="Calibri"/>
                <a:cs typeface="Calibri"/>
              </a:rPr>
              <a:t> inserire sia la Partita IVA che il Codice Fiscale aziendale.</a:t>
            </a:r>
            <a:endParaRPr lang="it-IT" sz="1400">
              <a:latin typeface="Calibri" panose="020F0502020204030204" pitchFamily="34" charset="0"/>
            </a:endParaRPr>
          </a:p>
          <a:p>
            <a:r>
              <a:rPr lang="it-IT" sz="1400">
                <a:latin typeface="Calibri"/>
                <a:cs typeface="Calibri"/>
              </a:rPr>
              <a:t>Nel caso il Codice Fiscale fosse identico alla Partita IVA, ripeterlo nel relativo campo.</a:t>
            </a:r>
          </a:p>
          <a:p>
            <a:r>
              <a:rPr lang="it-IT" sz="1400">
                <a:latin typeface="Calibri" panose="020F0502020204030204" pitchFamily="34" charset="0"/>
              </a:rPr>
              <a:t>Non utilizzare codici fittizi.</a:t>
            </a:r>
          </a:p>
          <a:p>
            <a:endParaRPr lang="it-IT" sz="1400">
              <a:latin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D21618-D4E6-4DF0-A327-3039763A911D}"/>
              </a:ext>
            </a:extLst>
          </p:cNvPr>
          <p:cNvSpPr txBox="1"/>
          <p:nvPr/>
        </p:nvSpPr>
        <p:spPr>
          <a:xfrm>
            <a:off x="527417" y="4467664"/>
            <a:ext cx="73174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Calibri" panose="020F0502020204030204" pitchFamily="34" charset="0"/>
              </a:rPr>
              <a:t>In caso di </a:t>
            </a:r>
            <a:r>
              <a:rPr lang="it-IT" sz="1400" b="1">
                <a:latin typeface="Calibri" panose="020F0502020204030204" pitchFamily="34" charset="0"/>
              </a:rPr>
              <a:t>Persona Fisica </a:t>
            </a:r>
            <a:r>
              <a:rPr lang="it-IT" sz="1400">
                <a:latin typeface="Calibri" panose="020F0502020204030204" pitchFamily="34" charset="0"/>
              </a:rPr>
              <a:t> inserire sia nel campo codice fiscale che nel campo Partita IVA il codice fiscale del soggetto di riferimento.</a:t>
            </a:r>
          </a:p>
          <a:p>
            <a:r>
              <a:rPr lang="it-IT" sz="1400">
                <a:latin typeface="Calibri" panose="020F0502020204030204" pitchFamily="34" charset="0"/>
              </a:rPr>
              <a:t>Non utilizzare codici fittizi.</a:t>
            </a:r>
          </a:p>
          <a:p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841450-43D1-45C2-A226-F19B50050818}"/>
              </a:ext>
            </a:extLst>
          </p:cNvPr>
          <p:cNvSpPr txBox="1"/>
          <p:nvPr/>
        </p:nvSpPr>
        <p:spPr>
          <a:xfrm>
            <a:off x="527418" y="5278622"/>
            <a:ext cx="76306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In caso di </a:t>
            </a:r>
            <a:r>
              <a:rPr lang="it-IT" sz="1400" b="1" dirty="0">
                <a:latin typeface="Calibri" panose="020F0502020204030204" pitchFamily="34" charset="0"/>
              </a:rPr>
              <a:t>Ditta Individuale </a:t>
            </a:r>
            <a:r>
              <a:rPr lang="it-IT" sz="1400" dirty="0">
                <a:latin typeface="Calibri" panose="020F0502020204030204" pitchFamily="34" charset="0"/>
              </a:rPr>
              <a:t>inserire Partita IVA e Codice Fiscale specificando se si è soggetti a Ritenuta d’Acconto nella relativa sezione, indicando se l’RA sia ordinaria oppure in regime forfettizzato.</a:t>
            </a:r>
          </a:p>
          <a:p>
            <a:r>
              <a:rPr lang="it-IT" sz="1400" dirty="0">
                <a:latin typeface="Calibri" panose="020F0502020204030204" pitchFamily="34" charset="0"/>
              </a:rPr>
              <a:t>Non utilizzare codici fittizi.</a:t>
            </a:r>
          </a:p>
          <a:p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310A9B-3928-45C2-8F3F-A2AA0112F747}"/>
              </a:ext>
            </a:extLst>
          </p:cNvPr>
          <p:cNvSpPr txBox="1"/>
          <p:nvPr/>
        </p:nvSpPr>
        <p:spPr>
          <a:xfrm>
            <a:off x="527416" y="3232349"/>
            <a:ext cx="81362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1400">
                <a:latin typeface="Calibri"/>
                <a:cs typeface="Calibri"/>
              </a:rPr>
              <a:t>Per la compilazione dei campi </a:t>
            </a:r>
            <a:r>
              <a:rPr lang="it-IT" sz="1400" b="1">
                <a:latin typeface="Calibri"/>
                <a:cs typeface="Calibri"/>
              </a:rPr>
              <a:t>Partita IVA </a:t>
            </a:r>
            <a:r>
              <a:rPr lang="it-IT" sz="1400">
                <a:latin typeface="Calibri"/>
                <a:cs typeface="Calibri"/>
              </a:rPr>
              <a:t>e </a:t>
            </a:r>
            <a:r>
              <a:rPr lang="it-IT" sz="1400" b="1">
                <a:latin typeface="Calibri"/>
                <a:cs typeface="Calibri"/>
              </a:rPr>
              <a:t>Codice Fiscale</a:t>
            </a:r>
            <a:r>
              <a:rPr lang="it-IT" sz="1400">
                <a:latin typeface="Calibri"/>
                <a:cs typeface="Calibri"/>
              </a:rPr>
              <a:t> seguire le indicazioni sotto riportate:</a:t>
            </a:r>
            <a:endParaRPr lang="it-IT" sz="1400">
              <a:latin typeface="Calibri" panose="020F0502020204030204" pitchFamily="34" charset="0"/>
            </a:endParaRPr>
          </a:p>
          <a:p>
            <a:endParaRPr lang="it-IT" sz="1400">
              <a:latin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9C5F385-51C4-41D5-A6F9-3BEADC9AA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53" y="1357960"/>
            <a:ext cx="8007417" cy="17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5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</a:rPr>
              <a:t>Compilazione Richiesta – Persona Fisica / Ditta individuale / Professionista – Forfettizzato (in RA o meno)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8A31B37-B374-4BA5-8C8F-2351B237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63" y="1232755"/>
            <a:ext cx="6956291" cy="243355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095014-3E02-4F72-80CF-D51B62732084}"/>
              </a:ext>
            </a:extLst>
          </p:cNvPr>
          <p:cNvSpPr txBox="1"/>
          <p:nvPr/>
        </p:nvSpPr>
        <p:spPr>
          <a:xfrm>
            <a:off x="630245" y="4040777"/>
            <a:ext cx="836594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</a:rPr>
              <a:t>Data di nascita </a:t>
            </a:r>
            <a:r>
              <a:rPr lang="it-IT" sz="1400" dirty="0">
                <a:latin typeface="Calibri" panose="020F0502020204030204" pitchFamily="34" charset="0"/>
              </a:rPr>
              <a:t>selezionare dal relativo calendario;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</a:rPr>
              <a:t>Sesso </a:t>
            </a:r>
            <a:r>
              <a:rPr lang="it-IT" sz="1400" dirty="0">
                <a:latin typeface="Calibri" panose="020F0502020204030204" pitchFamily="34" charset="0"/>
              </a:rPr>
              <a:t>selezionare da relativo menu a tendina;</a:t>
            </a:r>
            <a:endParaRPr lang="it-IT" sz="14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</a:rPr>
              <a:t>Luogo di nascita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</a:rPr>
              <a:t>Paese Ritenuta d’Acconto</a:t>
            </a:r>
            <a:r>
              <a:rPr lang="it-IT" sz="1400" dirty="0">
                <a:latin typeface="Calibri" panose="020F0502020204030204" pitchFamily="34" charset="0"/>
              </a:rPr>
              <a:t> selezionare da relativo menu a tendina;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</a:rPr>
              <a:t>Professione </a:t>
            </a:r>
            <a:r>
              <a:rPr lang="it-IT" sz="1400" dirty="0">
                <a:latin typeface="Calibri" panose="020F0502020204030204" pitchFamily="34" charset="0"/>
              </a:rPr>
              <a:t>editabile;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</a:rPr>
              <a:t>Ritenuta d’Acconto </a:t>
            </a:r>
            <a:r>
              <a:rPr lang="it-IT" sz="1400" dirty="0">
                <a:latin typeface="Calibri" panose="020F0502020204030204" pitchFamily="34" charset="0"/>
              </a:rPr>
              <a:t>selezionare da relativo menu a tendina, specificando nel campo note sottostante se l’RA </a:t>
            </a:r>
          </a:p>
          <a:p>
            <a:r>
              <a:rPr lang="it-IT" sz="1400" dirty="0">
                <a:latin typeface="Calibri" panose="020F0502020204030204" pitchFamily="34" charset="0"/>
              </a:rPr>
              <a:t>       sia ordinaria oppure ci si avvale di Regime Forfettizzato</a:t>
            </a:r>
          </a:p>
        </p:txBody>
      </p:sp>
    </p:spTree>
    <p:extLst>
      <p:ext uri="{BB962C8B-B14F-4D97-AF65-F5344CB8AC3E}">
        <p14:creationId xmlns:p14="http://schemas.microsoft.com/office/powerpoint/2010/main" val="95406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</a:rPr>
              <a:t>Compilazione Richiesta – Allegati e Dichiarazione IBAN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23850" y="6524625"/>
            <a:ext cx="1079798" cy="333376"/>
          </a:xfrm>
        </p:spPr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23734BD-D431-493B-B54A-DB700748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31" y="3202747"/>
            <a:ext cx="2004291" cy="111918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B564538-D096-4992-A394-E85BC604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93" y="4583514"/>
            <a:ext cx="4572000" cy="90519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068652D-7D4E-4ED3-BF56-07F1867BCD13}"/>
              </a:ext>
            </a:extLst>
          </p:cNvPr>
          <p:cNvSpPr txBox="1"/>
          <p:nvPr/>
        </p:nvSpPr>
        <p:spPr>
          <a:xfrm>
            <a:off x="499341" y="4290615"/>
            <a:ext cx="864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Il documento inserito verrà segnalato nella sezione Allegati con il nome del file, il formato e le sue dimensioni.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867C87-32DC-4B04-9135-CC258D0F8454}"/>
              </a:ext>
            </a:extLst>
          </p:cNvPr>
          <p:cNvSpPr txBox="1"/>
          <p:nvPr/>
        </p:nvSpPr>
        <p:spPr>
          <a:xfrm>
            <a:off x="519440" y="5737204"/>
            <a:ext cx="864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Attenzione </a:t>
            </a:r>
            <a:r>
              <a:rPr lang="it-IT" sz="1400" dirty="0">
                <a:latin typeface="Calibri" panose="020F0502020204030204" pitchFamily="34" charset="0"/>
              </a:rPr>
              <a:t>Il limite massimo di dimensione degli allegati </a:t>
            </a:r>
            <a:r>
              <a:rPr lang="it-IT" sz="1400" dirty="0" err="1">
                <a:latin typeface="Calibri" panose="020F0502020204030204" pitchFamily="34" charset="0"/>
              </a:rPr>
              <a:t>e'</a:t>
            </a:r>
            <a:r>
              <a:rPr lang="it-IT" sz="1400" dirty="0">
                <a:latin typeface="Calibri" panose="020F0502020204030204" pitchFamily="34" charset="0"/>
              </a:rPr>
              <a:t> di 50Mb e non esiste un limite sulla tipologia di file.</a:t>
            </a:r>
            <a:endParaRPr lang="it-IT" sz="1400" b="1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AB10CE7-4562-495F-8061-F6D39D7C2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19"/>
          <a:stretch/>
        </p:blipFill>
        <p:spPr>
          <a:xfrm>
            <a:off x="2788013" y="1794284"/>
            <a:ext cx="3743325" cy="86514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300798-B3AA-49D7-85BF-98D0B61F3303}"/>
              </a:ext>
            </a:extLst>
          </p:cNvPr>
          <p:cNvSpPr txBox="1"/>
          <p:nvPr/>
        </p:nvSpPr>
        <p:spPr>
          <a:xfrm>
            <a:off x="337349" y="2586657"/>
            <a:ext cx="86446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Per procedere con il caricamento dell’allegato cliccare all’interno della sezione delimitata dal tratteggio blu.</a:t>
            </a:r>
          </a:p>
          <a:p>
            <a:r>
              <a:rPr lang="it-IT" sz="1400" dirty="0">
                <a:latin typeface="Calibri" panose="020F0502020204030204" pitchFamily="34" charset="0"/>
              </a:rPr>
              <a:t>Selezionare quindi il documento da allegare Sfogliando le proprie cartelle di rete e cliccare su «Apri»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496CFD-D149-4D62-AD14-BD363C53195F}"/>
              </a:ext>
            </a:extLst>
          </p:cNvPr>
          <p:cNvSpPr txBox="1"/>
          <p:nvPr/>
        </p:nvSpPr>
        <p:spPr>
          <a:xfrm>
            <a:off x="323850" y="1182386"/>
            <a:ext cx="86446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Nella sezione iban è necessario digitare l’IBAN nell’apposito campo.</a:t>
            </a:r>
          </a:p>
          <a:p>
            <a:r>
              <a:rPr lang="it-IT" sz="1400" dirty="0">
                <a:latin typeface="Calibri" panose="020F0502020204030204" pitchFamily="34" charset="0"/>
              </a:rPr>
              <a:t>Inoltre nella sezione </a:t>
            </a:r>
            <a:r>
              <a:rPr lang="it-IT" sz="1400" b="1" dirty="0">
                <a:latin typeface="Calibri" panose="020F0502020204030204" pitchFamily="34" charset="0"/>
              </a:rPr>
              <a:t> Allegati </a:t>
            </a:r>
            <a:r>
              <a:rPr lang="it-IT" sz="1400" dirty="0">
                <a:latin typeface="Calibri" panose="020F0502020204030204" pitchFamily="34" charset="0"/>
              </a:rPr>
              <a:t>è necessario allegare la dichiarazione IBAN, su propria carta intestata, corredata da timbro e firma autografa, per esteso (no sigle),  supportata da copia della carta di identità del firmatario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endParaRPr lang="it-IT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333374"/>
            <a:ext cx="8489950" cy="899381"/>
          </a:xfrm>
        </p:spPr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Compilazione Richiesta – Campo Note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55E00C-740F-472E-B1AB-A2DBAE0F4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61" b="11325"/>
          <a:stretch/>
        </p:blipFill>
        <p:spPr>
          <a:xfrm>
            <a:off x="352425" y="1509032"/>
            <a:ext cx="8467725" cy="13846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CFF4A0-4779-44C1-A8A1-8E4348205B6D}"/>
              </a:ext>
            </a:extLst>
          </p:cNvPr>
          <p:cNvSpPr txBox="1"/>
          <p:nvPr/>
        </p:nvSpPr>
        <p:spPr>
          <a:xfrm>
            <a:off x="519683" y="3902418"/>
            <a:ext cx="77242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Per qualunque informazione o comunicazione a supporto della richiesta è possibile utilizzare il campo note dedicato (vedi esempio circa l’RA). Nel caso di ticket di modifica/aggiunta/sostituzione iban, specificare se quello oggetto di richiesta sia da aggiungere ad eventuali altri, od in totale sostituzione.</a:t>
            </a:r>
          </a:p>
          <a:p>
            <a:r>
              <a:rPr lang="it-IT" sz="1400" dirty="0">
                <a:latin typeface="Calibri" panose="020F0502020204030204" pitchFamily="34" charset="0"/>
              </a:rPr>
              <a:t>Attraverso questo campo è anche possibile entrare in contatto con lo staff </a:t>
            </a:r>
            <a:r>
              <a:rPr lang="it-IT" sz="1400" dirty="0" err="1">
                <a:latin typeface="Calibri" panose="020F0502020204030204" pitchFamily="34" charset="0"/>
              </a:rPr>
              <a:t>Engie</a:t>
            </a:r>
            <a:r>
              <a:rPr lang="it-IT" sz="1400" dirty="0">
                <a:latin typeface="Calibri" panose="020F0502020204030204" pitchFamily="34" charset="0"/>
              </a:rPr>
              <a:t> che segue la lavorazione delle anagrafiche fornitori.</a:t>
            </a:r>
          </a:p>
          <a:p>
            <a:endParaRPr lang="it-IT" sz="1600" dirty="0">
              <a:latin typeface="Calibri" panose="020F0502020204030204" pitchFamily="34" charset="0"/>
            </a:endParaRPr>
          </a:p>
          <a:p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7A23BB-D757-4AFB-98D7-3C58D973C4EF}"/>
              </a:ext>
            </a:extLst>
          </p:cNvPr>
          <p:cNvSpPr txBox="1"/>
          <p:nvPr/>
        </p:nvSpPr>
        <p:spPr>
          <a:xfrm>
            <a:off x="519682" y="3429000"/>
            <a:ext cx="77242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Calibri" panose="020F0502020204030204" pitchFamily="34" charset="0"/>
              </a:rPr>
              <a:t>Note</a:t>
            </a:r>
          </a:p>
          <a:p>
            <a:endParaRPr lang="it-IT" sz="1600">
              <a:latin typeface="Calibri" panose="020F0502020204030204" pitchFamily="34" charset="0"/>
            </a:endParaRPr>
          </a:p>
          <a:p>
            <a:endParaRPr lang="it-IT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51FEAF-AC3D-448E-A126-3DF33CAE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60" y="1861012"/>
            <a:ext cx="8387280" cy="227712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554E0-A1D2-402C-8310-A9890AB6F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265829"/>
            <a:ext cx="8489950" cy="899381"/>
          </a:xfrm>
        </p:spPr>
        <p:txBody>
          <a:bodyPr/>
          <a:lstStyle/>
          <a:p>
            <a:pPr>
              <a:buNone/>
            </a:pPr>
            <a:r>
              <a:rPr lang="it-IT">
                <a:latin typeface="Calibri" panose="020F0502020204030204" pitchFamily="34" charset="0"/>
              </a:rPr>
              <a:t>Impostazioni del profilo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60CB69-5E3A-4F28-AE94-FA621B6508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C1346-F5FE-4730-AEF9-F1806F787A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BD0A4-A7CA-4348-ABA8-6A8923805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FBBE0E-EE18-42F4-989E-7BD7DE938AED}"/>
              </a:ext>
            </a:extLst>
          </p:cNvPr>
          <p:cNvSpPr txBox="1"/>
          <p:nvPr/>
        </p:nvSpPr>
        <p:spPr>
          <a:xfrm>
            <a:off x="412898" y="1431902"/>
            <a:ext cx="773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Tramite la sezione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Impostazioni Profilo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è possibile resettare la propria password.</a:t>
            </a:r>
            <a:endParaRPr lang="it-IT" sz="11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C98673-A265-4B0B-9CE2-E06671177C9A}"/>
              </a:ext>
            </a:extLst>
          </p:cNvPr>
          <p:cNvSpPr txBox="1"/>
          <p:nvPr/>
        </p:nvSpPr>
        <p:spPr>
          <a:xfrm>
            <a:off x="412898" y="4303587"/>
            <a:ext cx="7738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Cambio Password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per accedere alla sezione finalizzata al cambio della password di accesso</a:t>
            </a:r>
          </a:p>
          <a:p>
            <a:pPr algn="just"/>
            <a:endParaRPr lang="it-IT" sz="14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Ritorna alla Home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 tornare alla </a:t>
            </a:r>
            <a:r>
              <a:rPr lang="it-IT" sz="14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HomePage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del portare </a:t>
            </a:r>
            <a:endParaRPr lang="it-IT" sz="11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2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333374"/>
            <a:ext cx="8489950" cy="899381"/>
          </a:xfrm>
        </p:spPr>
        <p:txBody>
          <a:bodyPr/>
          <a:lstStyle/>
          <a:p>
            <a:r>
              <a:rPr lang="it-IT" err="1">
                <a:latin typeface="Calibri" panose="020F0502020204030204" pitchFamily="34" charset="0"/>
              </a:rPr>
              <a:t>Logout</a:t>
            </a: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AE6E57-0A5D-4E36-8F27-789226EF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0" y="1767839"/>
            <a:ext cx="8467092" cy="2550893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93148EE6-87D4-4D3D-ABFE-C9489A211E58}"/>
              </a:ext>
            </a:extLst>
          </p:cNvPr>
          <p:cNvSpPr/>
          <p:nvPr/>
        </p:nvSpPr>
        <p:spPr>
          <a:xfrm>
            <a:off x="7741919" y="1617243"/>
            <a:ext cx="618309" cy="478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F42FA6-13BE-4462-BA27-29795265E10D}"/>
              </a:ext>
            </a:extLst>
          </p:cNvPr>
          <p:cNvSpPr txBox="1"/>
          <p:nvPr/>
        </p:nvSpPr>
        <p:spPr>
          <a:xfrm>
            <a:off x="399257" y="4062332"/>
            <a:ext cx="834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Effettuato il </a:t>
            </a:r>
            <a:r>
              <a:rPr lang="it-IT" sz="1400" err="1">
                <a:latin typeface="Calibri" panose="020F0502020204030204" pitchFamily="34" charset="0"/>
                <a:cs typeface="Calibri" panose="020F0502020204030204" pitchFamily="34" charset="0"/>
              </a:rPr>
              <a:t>logut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, si verrà reindirizzati alla schermata di Login.</a:t>
            </a:r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2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7948576-5315-4A8A-8331-82FEF77B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2" y="2187358"/>
            <a:ext cx="8496299" cy="4233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it-IT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22AF22-50FC-4AF2-9A5B-51EBA8150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/>
              <a:t>Supporto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C30C56-FC43-4F3E-A908-1246809608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815BEF-28D2-43DE-8837-BCEE1403DF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33A420-BA37-490A-9BCD-336F7DACD6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6B9A827-706C-4691-9790-E2BF4F55A30D}"/>
              </a:ext>
            </a:extLst>
          </p:cNvPr>
          <p:cNvSpPr/>
          <p:nvPr/>
        </p:nvSpPr>
        <p:spPr>
          <a:xfrm>
            <a:off x="863749" y="2810364"/>
            <a:ext cx="648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4C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supporto e assistenza contatta il Call Center Engie al numero 800.911.160.</a:t>
            </a:r>
            <a:b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>
                <a:solidFill>
                  <a:srgbClr val="4C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servizio sarà operativo tutti i giorni lavorativi dalle 8.00 alle 18.00.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5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Indice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0AF58D-8CA6-4E27-8EAE-F185D1558AC4}"/>
              </a:ext>
            </a:extLst>
          </p:cNvPr>
          <p:cNvSpPr txBox="1"/>
          <p:nvPr/>
        </p:nvSpPr>
        <p:spPr>
          <a:xfrm>
            <a:off x="508546" y="1647170"/>
            <a:ext cx="86664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Login al Portale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HomePage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Funzionalità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Richieste aperte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Richieste evase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Compilazione Richiesta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Linee Guida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Dati Fornitore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Dati indirizzo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Dati di Comunicazione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</a:rPr>
              <a:t>Partita IVA e/o Codice Fiscale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</a:rPr>
              <a:t>Persona Fisica in Ritenuta d’Acconto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</a:rPr>
              <a:t>Allegati e Dichiarazione IBAN</a:t>
            </a:r>
          </a:p>
          <a:p>
            <a:pPr marL="1200150" lvl="2" indent="-285750" algn="just">
              <a:buFontTx/>
              <a:buChar char="-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Campo Note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Impostazioni del Profilo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Logout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Supporto</a:t>
            </a:r>
          </a:p>
          <a:p>
            <a:pPr marL="1200150" lvl="2" indent="-285750" algn="just">
              <a:buFontTx/>
              <a:buChar char="-"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200150" lvl="2" indent="-285750" algn="just">
              <a:buFontTx/>
              <a:buChar char="-"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869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554E0-A1D2-402C-8310-A9890AB6F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Login al Portale 1/2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60CB69-5E3A-4F28-AE94-FA621B6508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C1346-F5FE-4730-AEF9-F1806F787A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BD0A4-A7CA-4348-ABA8-6A8923805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6FD8BD-B5D9-4F32-99AE-58056AE85F10}"/>
              </a:ext>
            </a:extLst>
          </p:cNvPr>
          <p:cNvSpPr txBox="1"/>
          <p:nvPr/>
        </p:nvSpPr>
        <p:spPr>
          <a:xfrm>
            <a:off x="399256" y="1280660"/>
            <a:ext cx="83454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Come accedere </a:t>
            </a:r>
          </a:p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Ciascun Fornitore riceverà via mail le credenziali inziali di accesso formate da: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Username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Password iniziale</a:t>
            </a:r>
          </a:p>
          <a:p>
            <a:pPr algn="just"/>
            <a:endParaRPr lang="it-IT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Il Portale fornitori è una pagina web accessibile al seguente link: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https://engineportalefornitori.azurewebsites.net/</a:t>
            </a:r>
            <a:endParaRPr lang="it-IT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Il sistema è utilizzabile con qualunque Browser, tuttavia è consigliato l’utilizzo tramite Google Chrome.</a:t>
            </a: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27A4807-5165-4FC8-8D36-BECD34904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495"/>
          <a:stretch/>
        </p:blipFill>
        <p:spPr>
          <a:xfrm>
            <a:off x="5224707" y="3536777"/>
            <a:ext cx="3839739" cy="244087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9C4D750-00A3-46ED-BD9F-37DDDBC18023}"/>
              </a:ext>
            </a:extLst>
          </p:cNvPr>
          <p:cNvSpPr/>
          <p:nvPr/>
        </p:nvSpPr>
        <p:spPr>
          <a:xfrm>
            <a:off x="323850" y="3310666"/>
            <a:ext cx="47330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Inserire le credenziali</a:t>
            </a:r>
          </a:p>
          <a:p>
            <a:pPr algn="just"/>
            <a:endParaRPr lang="it-IT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Inserire la Username e Password forniti in corrispondenza dei relativi campi presenti nella maschera di Login.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Le credenziali sono state fornite tramite e-mail dall’indirizzo Anagrafica Fornitori Engie. In caso di mail non trovata:  controllare la casella di posta indesiderata o attivare il procedimento di Username/Password smarrita.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Attenzione, la password è case sensitive: </a:t>
            </a:r>
          </a:p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inserire caratteri minuscoli/maiuscoli come da credenziali fornite.</a:t>
            </a:r>
          </a:p>
        </p:txBody>
      </p:sp>
    </p:spTree>
    <p:extLst>
      <p:ext uri="{BB962C8B-B14F-4D97-AF65-F5344CB8AC3E}">
        <p14:creationId xmlns:p14="http://schemas.microsoft.com/office/powerpoint/2010/main" val="164154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554E0-A1D2-402C-8310-A9890AB6F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Login al Portale 2/2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60CB69-5E3A-4F28-AE94-FA621B6508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C1346-F5FE-4730-AEF9-F1806F787A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BD0A4-A7CA-4348-ABA8-6A8923805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6FD8BD-B5D9-4F32-99AE-58056AE85F10}"/>
              </a:ext>
            </a:extLst>
          </p:cNvPr>
          <p:cNvSpPr txBox="1"/>
          <p:nvPr/>
        </p:nvSpPr>
        <p:spPr>
          <a:xfrm>
            <a:off x="399257" y="1268014"/>
            <a:ext cx="10275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Al primo accesso, per motivi di sicurezza, verrà richiesto di aggiornare la propria password.</a:t>
            </a:r>
          </a:p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Procedere come segue:</a:t>
            </a:r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BDDA17-E292-4F84-AF9B-F21CA2051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49" y="2168129"/>
            <a:ext cx="5855147" cy="173482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1B8F8D2-E376-4582-B46B-4D93D6D93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324"/>
          <a:stretch/>
        </p:blipFill>
        <p:spPr>
          <a:xfrm>
            <a:off x="5651562" y="3627153"/>
            <a:ext cx="2904562" cy="260440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A326D941-BC54-4D3F-930D-33FBB59775E5}"/>
              </a:ext>
            </a:extLst>
          </p:cNvPr>
          <p:cNvSpPr/>
          <p:nvPr/>
        </p:nvSpPr>
        <p:spPr>
          <a:xfrm>
            <a:off x="863749" y="3118600"/>
            <a:ext cx="789560" cy="286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676D88-B57C-4DF0-9E3F-18DC3DD6FAFE}"/>
              </a:ext>
            </a:extLst>
          </p:cNvPr>
          <p:cNvSpPr txBox="1"/>
          <p:nvPr/>
        </p:nvSpPr>
        <p:spPr>
          <a:xfrm>
            <a:off x="403339" y="3715348"/>
            <a:ext cx="5248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2. Compilare i seguenti campi: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r>
              <a:rPr lang="it-IT" sz="1400" b="1" dirty="0">
                <a:latin typeface="Calibri" panose="020F0502020204030204" pitchFamily="34" charset="0"/>
              </a:rPr>
              <a:t>Vecchia password</a:t>
            </a:r>
          </a:p>
          <a:p>
            <a:r>
              <a:rPr lang="it-IT" sz="1400" dirty="0">
                <a:latin typeface="Calibri" panose="020F0502020204030204" pitchFamily="34" charset="0"/>
                <a:sym typeface="Wingdings" panose="05000000000000000000" pitchFamily="2" charset="2"/>
              </a:rPr>
              <a:t>Inserire la password iniziale fornita assieme alle credenziali.</a:t>
            </a:r>
          </a:p>
          <a:p>
            <a:r>
              <a:rPr lang="it-IT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Nuova password </a:t>
            </a:r>
          </a:p>
          <a:p>
            <a:r>
              <a:rPr lang="it-IT" sz="1400" dirty="0">
                <a:latin typeface="Calibri" panose="020F0502020204030204" pitchFamily="34" charset="0"/>
                <a:sym typeface="Wingdings" panose="05000000000000000000" pitchFamily="2" charset="2"/>
              </a:rPr>
              <a:t>Inserire la password personale.</a:t>
            </a:r>
          </a:p>
          <a:p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 password deve contenere almeno: 6 caratteri, un carattere speciale ( non alfanumerico), una lettera maiuscola, una lettera minuscola e un carattere numerico.</a:t>
            </a:r>
          </a:p>
          <a:p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 password è case sensitive.</a:t>
            </a:r>
          </a:p>
          <a:p>
            <a:r>
              <a:rPr lang="it-IT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Conferma nuova password  </a:t>
            </a:r>
            <a:r>
              <a:rPr lang="it-IT" sz="1400" dirty="0">
                <a:latin typeface="Calibri" panose="020F0502020204030204" pitchFamily="34" charset="0"/>
                <a:sym typeface="Wingdings" panose="05000000000000000000" pitchFamily="2" charset="2"/>
              </a:rPr>
              <a:t>ripetere la password desiderata.</a:t>
            </a:r>
          </a:p>
          <a:p>
            <a:endParaRPr lang="it-IT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D227A44-B334-4C1F-A9BC-5F78F5C0723D}"/>
              </a:ext>
            </a:extLst>
          </p:cNvPr>
          <p:cNvSpPr txBox="1"/>
          <p:nvPr/>
        </p:nvSpPr>
        <p:spPr>
          <a:xfrm>
            <a:off x="399257" y="1793858"/>
            <a:ext cx="834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Cliccare sulla voce «Cambia Password»</a:t>
            </a:r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8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554E0-A1D2-402C-8310-A9890AB6F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257" y="288692"/>
            <a:ext cx="8489950" cy="899381"/>
          </a:xfrm>
        </p:spPr>
        <p:txBody>
          <a:bodyPr/>
          <a:lstStyle/>
          <a:p>
            <a:r>
              <a:rPr lang="it-IT" err="1">
                <a:latin typeface="Calibri" panose="020F0502020204030204" pitchFamily="34" charset="0"/>
              </a:rPr>
              <a:t>HomePage</a:t>
            </a:r>
            <a:r>
              <a:rPr lang="it-IT">
                <a:latin typeface="Calibri" panose="020F0502020204030204" pitchFamily="34" charset="0"/>
              </a:rPr>
              <a:t> - Funzionalità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60CB69-5E3A-4F28-AE94-FA621B6508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C1346-F5FE-4730-AEF9-F1806F787A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BD0A4-A7CA-4348-ABA8-6A8923805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8AB612E-F8F4-482B-B741-7427F1228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48"/>
          <a:stretch/>
        </p:blipFill>
        <p:spPr>
          <a:xfrm>
            <a:off x="1098048" y="1926543"/>
            <a:ext cx="7092367" cy="1934175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C9F7F803-A308-499F-8E2E-A83C1E61549B}"/>
              </a:ext>
            </a:extLst>
          </p:cNvPr>
          <p:cNvSpPr/>
          <p:nvPr/>
        </p:nvSpPr>
        <p:spPr>
          <a:xfrm>
            <a:off x="1098048" y="2300750"/>
            <a:ext cx="197259" cy="154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/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A3FC52D-CC5F-4AD1-A1D4-F3B15294D1B4}"/>
              </a:ext>
            </a:extLst>
          </p:cNvPr>
          <p:cNvSpPr/>
          <p:nvPr/>
        </p:nvSpPr>
        <p:spPr>
          <a:xfrm>
            <a:off x="6288975" y="2977825"/>
            <a:ext cx="197259" cy="154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/>
              <a:t>2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0A5F406-C70D-4108-B217-4C0C5B05C6F4}"/>
              </a:ext>
            </a:extLst>
          </p:cNvPr>
          <p:cNvSpPr/>
          <p:nvPr/>
        </p:nvSpPr>
        <p:spPr>
          <a:xfrm>
            <a:off x="6966924" y="2362518"/>
            <a:ext cx="197259" cy="154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/>
              <a:t>3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608DB96B-F489-4FA5-B5CB-19A613B0D4EE}"/>
              </a:ext>
            </a:extLst>
          </p:cNvPr>
          <p:cNvSpPr/>
          <p:nvPr/>
        </p:nvSpPr>
        <p:spPr>
          <a:xfrm>
            <a:off x="6908940" y="1799864"/>
            <a:ext cx="197259" cy="154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/>
              <a:t>4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D778D24-5259-47DF-9199-FAB6A67B499D}"/>
              </a:ext>
            </a:extLst>
          </p:cNvPr>
          <p:cNvSpPr/>
          <p:nvPr/>
        </p:nvSpPr>
        <p:spPr>
          <a:xfrm>
            <a:off x="1707740" y="1889575"/>
            <a:ext cx="197259" cy="154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/>
              <a:t>5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C350BE1-37BE-4F77-A6B2-D84D6ABE7D76}"/>
              </a:ext>
            </a:extLst>
          </p:cNvPr>
          <p:cNvSpPr/>
          <p:nvPr/>
        </p:nvSpPr>
        <p:spPr>
          <a:xfrm>
            <a:off x="6866054" y="2096789"/>
            <a:ext cx="197259" cy="1545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/>
              <a:t>6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CF5B0F-5433-4901-95BC-39C76C631E48}"/>
              </a:ext>
            </a:extLst>
          </p:cNvPr>
          <p:cNvSpPr txBox="1"/>
          <p:nvPr/>
        </p:nvSpPr>
        <p:spPr>
          <a:xfrm>
            <a:off x="422479" y="1317710"/>
            <a:ext cx="8489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Il sistema presenta una </a:t>
            </a:r>
            <a:r>
              <a:rPr lang="it-IT" sz="1400" err="1">
                <a:latin typeface="Calibri" panose="020F0502020204030204" pitchFamily="34" charset="0"/>
                <a:cs typeface="Calibri" panose="020F0502020204030204" pitchFamily="34" charset="0"/>
              </a:rPr>
              <a:t>HomePage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 semplice e di facile lettura. </a:t>
            </a:r>
          </a:p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 seguire il dettaglio dei pulsanti e delle relative funzionalità disponibili:</a:t>
            </a: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573A61B-9B72-48BA-AD1F-F88670AF9E1B}"/>
              </a:ext>
            </a:extLst>
          </p:cNvPr>
          <p:cNvSpPr txBox="1"/>
          <p:nvPr/>
        </p:nvSpPr>
        <p:spPr>
          <a:xfrm>
            <a:off x="327025" y="4000707"/>
            <a:ext cx="8489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Inserisci Nuova Richiesta, attraverso cui è possibile accedere alla maschera di inserimento di una nuova richiesta. Questo pulsante è visualizzabile solo nel caso in cui non siano già presenti richieste in lavorazione.</a:t>
            </a:r>
          </a:p>
          <a:p>
            <a:pPr marL="342900" indent="-342900" algn="just">
              <a:buAutoNum type="arabicPeriod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Cerca nella griglia, barra di ricerca attraverso la quale è possibile cercare le richieste a sistema tramite parole chiave;</a:t>
            </a:r>
          </a:p>
          <a:p>
            <a:pPr marL="342900" indent="-342900" algn="just">
              <a:buAutoNum type="arabicPeriod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Aggiorna le griglie, per eseguire il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refresh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della pagina;</a:t>
            </a:r>
          </a:p>
          <a:p>
            <a:pPr marL="342900" indent="-342900" algn="just">
              <a:buAutoNum type="arabicPeriod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Profilo, è possibile accedere alle impostazioni del proprio profilo cliccando sul codice Username;</a:t>
            </a:r>
          </a:p>
          <a:p>
            <a:pPr marL="342900" indent="-342900" algn="just">
              <a:buAutoNum type="arabicPeriod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Home, attraverso questo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è possibile andare direttamente alla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HomePage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del sistema a partire da qualunque altra pagina visualizzata;</a:t>
            </a:r>
          </a:p>
          <a:p>
            <a:pPr marL="342900" indent="-342900" algn="just">
              <a:buAutoNum type="arabicPeriod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Logout, per disconnettersi dal portale.</a:t>
            </a:r>
          </a:p>
          <a:p>
            <a:pPr algn="just"/>
            <a:endParaRPr lang="it-IT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0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554E0-A1D2-402C-8310-A9890AB6F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err="1">
                <a:latin typeface="Calibri" panose="020F0502020204030204" pitchFamily="34" charset="0"/>
              </a:rPr>
              <a:t>HomePage</a:t>
            </a:r>
            <a:r>
              <a:rPr lang="it-IT">
                <a:latin typeface="Calibri" panose="020F0502020204030204" pitchFamily="34" charset="0"/>
              </a:rPr>
              <a:t> – Richieste Aperte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60CB69-5E3A-4F28-AE94-FA621B6508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C1346-F5FE-4730-AEF9-F1806F787A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BD0A4-A7CA-4348-ABA8-6A8923805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F2605BA-E2EE-47AB-8B39-2C21E4DE8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72"/>
          <a:stretch/>
        </p:blipFill>
        <p:spPr>
          <a:xfrm>
            <a:off x="1439652" y="1759394"/>
            <a:ext cx="5849793" cy="164255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3E77E7-0C4B-4360-806B-BC3DE12A05C8}"/>
              </a:ext>
            </a:extLst>
          </p:cNvPr>
          <p:cNvSpPr txBox="1"/>
          <p:nvPr/>
        </p:nvSpPr>
        <p:spPr>
          <a:xfrm>
            <a:off x="417893" y="1232755"/>
            <a:ext cx="77384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Nell’elenco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Richieste Aperte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arà presente il dettaglio dell’eventuale richiesta in corso di lavorazione.</a:t>
            </a:r>
          </a:p>
          <a:p>
            <a:pPr algn="just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È possibile avere una sola richiesta in lavorazione per volta. </a:t>
            </a:r>
          </a:p>
          <a:p>
            <a:pPr algn="just"/>
            <a:endParaRPr lang="it-IT" sz="11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endParaRPr lang="it-IT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8F1EB5-3E95-4475-A81B-2EDFA7CB3E20}"/>
              </a:ext>
            </a:extLst>
          </p:cNvPr>
          <p:cNvSpPr txBox="1"/>
          <p:nvPr/>
        </p:nvSpPr>
        <p:spPr>
          <a:xfrm>
            <a:off x="417893" y="3488612"/>
            <a:ext cx="8489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Oggetto Richiesta, 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indica la tipologia di richiesta inserita tra le 3 diverse possibili richieste gestibili a sistema: creazione nuova anagrafica , modifica anagrafica esistente oppure modifica IBAN.</a:t>
            </a:r>
          </a:p>
          <a:p>
            <a:pPr algn="just"/>
            <a:r>
              <a:rPr lang="it-IT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Denominazione/Ragione Sociale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indica la ragione sociale del fornitore che si sta creando/modificando all’interno dell’anagrafica </a:t>
            </a:r>
            <a:r>
              <a:rPr lang="it-IT" sz="13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Engie</a:t>
            </a:r>
            <a:endParaRPr lang="it-IT" sz="13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it-IT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Nome Richiedente,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indica, quando presente,  la struttura di </a:t>
            </a:r>
            <a:r>
              <a:rPr lang="it-IT" sz="13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Engie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che segue la lavorazione della richiesta con i vari uffici </a:t>
            </a:r>
            <a:r>
              <a:rPr lang="it-IT" sz="13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Engie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coinvolti.</a:t>
            </a:r>
          </a:p>
          <a:p>
            <a:pPr algn="just"/>
            <a:r>
              <a:rPr lang="it-IT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 Creazione,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data e ora in cui è stata generata la richiesta</a:t>
            </a:r>
          </a:p>
          <a:p>
            <a:pPr algn="just"/>
            <a:r>
              <a:rPr lang="it-IT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Stato Richiesta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indica lo stato di lavorazione in cui si trova la richiesta. Una richiesta a sistema può assumere uno di questi stati: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"In compilazione",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"In lavorazione",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"Evasa"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"Rifiutata"</a:t>
            </a:r>
          </a:p>
          <a:p>
            <a:pPr algn="just"/>
            <a:r>
              <a:rPr lang="it-IT" sz="1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Descrizione Stato richiesta 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descrizione dello stato di lavorazione della richiesta</a:t>
            </a:r>
          </a:p>
          <a:p>
            <a:pPr algn="just"/>
            <a:endParaRPr lang="it-IT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0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554E0-A1D2-402C-8310-A9890AB6F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err="1">
                <a:latin typeface="Calibri" panose="020F0502020204030204" pitchFamily="34" charset="0"/>
              </a:rPr>
              <a:t>HomePage</a:t>
            </a:r>
            <a:r>
              <a:rPr lang="it-IT">
                <a:latin typeface="Calibri" panose="020F0502020204030204" pitchFamily="34" charset="0"/>
              </a:rPr>
              <a:t>- Richieste Evase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60CB69-5E3A-4F28-AE94-FA621B6508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C1346-F5FE-4730-AEF9-F1806F787A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BD0A4-A7CA-4348-ABA8-6A8923805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7EBB10-190E-44D7-94D5-EFDDC4186E18}"/>
              </a:ext>
            </a:extLst>
          </p:cNvPr>
          <p:cNvSpPr txBox="1"/>
          <p:nvPr/>
        </p:nvSpPr>
        <p:spPr>
          <a:xfrm>
            <a:off x="471489" y="3832272"/>
            <a:ext cx="83454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3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Oggetto richiesta  </a:t>
            </a:r>
            <a:r>
              <a:rPr lang="it-IT" sz="13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indica la tipologia di richiesta inserita tra le 4 diverse possibili richieste gestibili a sistema: creazione nuova anagrafica , modifica anagrafica esistente, creazione iban oppure modifica IBAN.</a:t>
            </a:r>
          </a:p>
          <a:p>
            <a:pPr lvl="0" algn="just"/>
            <a:r>
              <a:rPr lang="it-IT" sz="13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Denominazione/Ragione Sociale  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indica la ragione sociale relativa al fornitore che si è creato/modificato all’interno dell’anagrafica </a:t>
            </a:r>
            <a:r>
              <a:rPr lang="it-IT" sz="13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Engie</a:t>
            </a:r>
            <a:endParaRPr lang="it-IT" sz="13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it-IT" sz="13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Nome Richiedente 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indica, quando presente, la struttura in </a:t>
            </a:r>
            <a:r>
              <a:rPr lang="it-IT" sz="13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Engie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che ha seguito la lavorazione della richiesta con i vari uffici </a:t>
            </a:r>
            <a:r>
              <a:rPr lang="it-IT" sz="13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Engie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coinvolti.</a:t>
            </a:r>
          </a:p>
          <a:p>
            <a:pPr lvl="0" algn="just"/>
            <a:r>
              <a:rPr lang="it-IT" sz="13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 Evasione  </a:t>
            </a:r>
            <a:r>
              <a:rPr lang="it-IT" sz="13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13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 e ora in cui è stata evasa la richiesta</a:t>
            </a:r>
          </a:p>
          <a:p>
            <a:pPr algn="just"/>
            <a:endParaRPr lang="it-IT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9257DF-B310-4989-9AF5-F9D07FB26335}"/>
              </a:ext>
            </a:extLst>
          </p:cNvPr>
          <p:cNvSpPr txBox="1"/>
          <p:nvPr/>
        </p:nvSpPr>
        <p:spPr>
          <a:xfrm>
            <a:off x="412898" y="1431902"/>
            <a:ext cx="77384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Nell’elenco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Richieste Evase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arà presente il dettaglio di tutte le richieste lavorate.</a:t>
            </a:r>
          </a:p>
          <a:p>
            <a:pPr algn="just"/>
            <a:endParaRPr lang="it-IT" sz="11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7BB089D-AFCB-4917-BEC5-C58E9217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7" y="1869503"/>
            <a:ext cx="8489951" cy="16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Compilazione Richiesta – Linee Guida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0AF58D-8CA6-4E27-8EAE-F185D1558AC4}"/>
              </a:ext>
            </a:extLst>
          </p:cNvPr>
          <p:cNvSpPr txBox="1"/>
          <p:nvPr/>
        </p:nvSpPr>
        <p:spPr>
          <a:xfrm>
            <a:off x="323850" y="1271111"/>
            <a:ext cx="86664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Attraverso un flusso notturno le Anagrafiche Fornitori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Engie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vengono inviate giornalmente al Portale Fornitori.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Pertanto, ad ogni accesso, il fornitore vedrà i valori della propria anagrafica aggiornati alla notte precedente.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 maschera di inserimento è suddivisa in diverse sezioni: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Ragione Sociale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Indirizzo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Comunicazione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Partita IVA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Ritenuta d’Acconto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IBAN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Allegati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Stato Richiesta</a:t>
            </a:r>
          </a:p>
          <a:p>
            <a:pPr algn="just"/>
            <a:endParaRPr lang="it-IT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7BE2C0-1938-4D17-A703-803FB1B3D082}"/>
              </a:ext>
            </a:extLst>
          </p:cNvPr>
          <p:cNvSpPr txBox="1"/>
          <p:nvPr/>
        </p:nvSpPr>
        <p:spPr>
          <a:xfrm>
            <a:off x="323850" y="3680745"/>
            <a:ext cx="84706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Il sistema prevede l’invio di mail di notifica per la segnalazione di cambio stato delle richieste, evasioni, rifiuti ed anche nel caso di inserimento di note da parte degli utenti coinvolti.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Per il flusso di modifica dati anagrafici è necessario selezionare l’oggetto richiesta Modifica/Aggiornamento anagrafica esistente ed intervenire esclusivamente sul campo oggetto della modifica.  Non cancellare i valori presenti negli altri campi.</a:t>
            </a:r>
          </a:p>
          <a:p>
            <a:endParaRPr lang="it-IT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Per creare o aggiornare l’IBAN è necessario selezionare l’oggetto richiesta Creazione nuovo IBAN  o </a:t>
            </a:r>
            <a:r>
              <a:rPr lang="it-IT" sz="1400">
                <a:latin typeface="Calibri" panose="020F0502020204030204" pitchFamily="34" charset="0"/>
              </a:rPr>
              <a:t>Modifica iban; </a:t>
            </a:r>
            <a:r>
              <a:rPr lang="it-IT" sz="1400" dirty="0">
                <a:latin typeface="Calibri" panose="020F0502020204030204" pitchFamily="34" charset="0"/>
              </a:rPr>
              <a:t>digitare l’IBAN nel campo apposito ed inserire nella sezione allegati la nuova dichiarazione IBAN su propria carta intestata, con timbro e firma di un avente Procura e carta di identità del firmatario a supporto. Se vi fosse necessità di inserimento di più iban, sarà necessario inserire più ticket, tanti quanti gli iban, allegando ad ogni singolo la medesima documentazione. Non cancellare i valori presenti negli altri campi.</a:t>
            </a:r>
          </a:p>
          <a:p>
            <a:endParaRPr lang="it-IT" sz="1600" dirty="0">
              <a:latin typeface="Calibri" panose="020F0502020204030204" pitchFamily="34" charset="0"/>
            </a:endParaRPr>
          </a:p>
          <a:p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E17087CD-EE21-402D-9404-49643A54A384}"/>
              </a:ext>
            </a:extLst>
          </p:cNvPr>
          <p:cNvSpPr txBox="1">
            <a:spLocks/>
          </p:cNvSpPr>
          <p:nvPr/>
        </p:nvSpPr>
        <p:spPr bwMode="gray">
          <a:xfrm>
            <a:off x="152400" y="6223001"/>
            <a:ext cx="1206500" cy="558799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5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B055DD-1695-4E89-A709-D692511BB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</a:rPr>
              <a:t>Compilazione Richiesta – Dati fornitore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DF8DF5-F8C3-4E03-A9DE-AD8DA5015B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dirty="0"/>
              <a:t>00/00/2022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7E64C-6C5E-4D4A-BCC2-9493F53F52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/>
              <a:t>PRESENTATION TITLE ( FOOTER CAN BE PERSONALIZED AS FOLLOW: INSERT / HEADER AND FOOTER")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CD486-8C4B-4EEC-9FB4-4FD97B37E8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E42F9FD-EA77-4098-B993-6F80ABA4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4" b="8416"/>
          <a:stretch/>
        </p:blipFill>
        <p:spPr>
          <a:xfrm>
            <a:off x="463255" y="1604612"/>
            <a:ext cx="7505969" cy="15849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153DED-7321-4564-9B82-7A4B9D19302B}"/>
              </a:ext>
            </a:extLst>
          </p:cNvPr>
          <p:cNvSpPr txBox="1"/>
          <p:nvPr/>
        </p:nvSpPr>
        <p:spPr>
          <a:xfrm>
            <a:off x="544319" y="3779971"/>
            <a:ext cx="7751402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b="1">
                <a:latin typeface="Calibri"/>
                <a:cs typeface="Calibri"/>
              </a:rPr>
              <a:t>Nome</a:t>
            </a:r>
            <a:endParaRPr lang="it-IT"/>
          </a:p>
          <a:p>
            <a:endParaRPr lang="it-IT" sz="1400">
              <a:latin typeface="Calibri"/>
              <a:cs typeface="Calibri"/>
            </a:endParaRPr>
          </a:p>
          <a:p>
            <a:r>
              <a:rPr lang="it-IT" sz="1400">
                <a:latin typeface="Calibri"/>
                <a:cs typeface="Calibri"/>
              </a:rPr>
              <a:t>Inserire la ragione sociale della propria azienda comprensiva di forma giuridica, senza punteggiatura.</a:t>
            </a:r>
            <a:endParaRPr lang="it-IT">
              <a:cs typeface="Arial"/>
            </a:endParaRPr>
          </a:p>
          <a:p>
            <a:r>
              <a:rPr lang="it-IT" sz="1400">
                <a:latin typeface="Calibri"/>
                <a:cs typeface="Calibri"/>
              </a:rPr>
              <a:t>In caso di persone fisiche inserire prima il cognome poi il nome.</a:t>
            </a:r>
          </a:p>
          <a:p>
            <a:endParaRPr lang="it-IT" sz="1400">
              <a:latin typeface="Calibri"/>
              <a:cs typeface="Calibri"/>
            </a:endParaRPr>
          </a:p>
          <a:p>
            <a:r>
              <a:rPr lang="it-IT" sz="1400">
                <a:latin typeface="Calibri"/>
                <a:cs typeface="Calibri"/>
              </a:rPr>
              <a:t>Esempi:</a:t>
            </a:r>
            <a:endParaRPr lang="it-IT"/>
          </a:p>
          <a:p>
            <a:r>
              <a:rPr lang="it-IT" sz="1400">
                <a:latin typeface="Calibri"/>
                <a:cs typeface="Calibri"/>
              </a:rPr>
              <a:t>«ENGIE SERVIZI SPA»</a:t>
            </a:r>
          </a:p>
          <a:p>
            <a:r>
              <a:rPr lang="it-IT" sz="1400">
                <a:latin typeface="Calibri"/>
                <a:cs typeface="Calibri"/>
              </a:rPr>
              <a:t>«ROSSI MARIO»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0AF58D-8CA6-4E27-8EAE-F185D1558AC4}"/>
              </a:ext>
            </a:extLst>
          </p:cNvPr>
          <p:cNvSpPr txBox="1"/>
          <p:nvPr/>
        </p:nvSpPr>
        <p:spPr>
          <a:xfrm>
            <a:off x="403661" y="1312974"/>
            <a:ext cx="866644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it-IT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64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NGIE_4-3_EN_senza BANDA">
  <a:themeElements>
    <a:clrScheme name="ENGIE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0078BE"/>
      </a:accent2>
      <a:accent3>
        <a:srgbClr val="910F7D"/>
      </a:accent3>
      <a:accent4>
        <a:srgbClr val="F07D00"/>
      </a:accent4>
      <a:accent5>
        <a:srgbClr val="E62D87"/>
      </a:accent5>
      <a:accent6>
        <a:srgbClr val="007873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IE_4-3_EN_senza BANDA">
  <a:themeElements>
    <a:clrScheme name="ENGIE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0078BE"/>
      </a:accent2>
      <a:accent3>
        <a:srgbClr val="910F7D"/>
      </a:accent3>
      <a:accent4>
        <a:srgbClr val="F07D00"/>
      </a:accent4>
      <a:accent5>
        <a:srgbClr val="E62D87"/>
      </a:accent5>
      <a:accent6>
        <a:srgbClr val="007873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bf472f7-a010-4b5a-bb99-a26ed4c99680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AD40A05AFC7478091BA19BACFEAAC" ma:contentTypeVersion="15" ma:contentTypeDescription="Create a new document." ma:contentTypeScope="" ma:versionID="bbee1d577bc4860cf26264428520052f">
  <xsd:schema xmlns:xsd="http://www.w3.org/2001/XMLSchema" xmlns:xs="http://www.w3.org/2001/XMLSchema" xmlns:p="http://schemas.microsoft.com/office/2006/metadata/properties" xmlns:ns3="87037488-ec5d-4aba-84c2-9b1d22638e8e" xmlns:ns4="aa37f9a4-3c76-4f4b-9b65-2f02852434e2" xmlns:ns5="ef8c70c2-40dc-4d56-a5c5-0b7d3885b381" targetNamespace="http://schemas.microsoft.com/office/2006/metadata/properties" ma:root="true" ma:fieldsID="92835a44a5b5e4abee6f94cd444d76a9" ns3:_="" ns4:_="" ns5:_="">
    <xsd:import namespace="87037488-ec5d-4aba-84c2-9b1d22638e8e"/>
    <xsd:import namespace="aa37f9a4-3c76-4f4b-9b65-2f02852434e2"/>
    <xsd:import namespace="ef8c70c2-40dc-4d56-a5c5-0b7d3885b381"/>
    <xsd:element name="properties">
      <xsd:complexType>
        <xsd:sequence>
          <xsd:element name="documentManagement">
            <xsd:complexType>
              <xsd:all>
                <xsd:element ref="ns3:b1b820adfd3e4a078472514c1a5cb5ff" minOccurs="0"/>
                <xsd:element ref="ns3:TaxCatchAll" minOccurs="0"/>
                <xsd:element ref="ns3:TaxCatchAllLabel" minOccurs="0"/>
                <xsd:element ref="ns4:SharedWithUsers" minOccurs="0"/>
                <xsd:element ref="ns4:SharedWithDetails" minOccurs="0"/>
                <xsd:element ref="ns4:SharingHintHash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4290169-0091-45a4-8def-530a5c7b36a7}" ma:internalName="TaxCatchAll" ma:showField="CatchAllData" ma:web="aa37f9a4-3c76-4f4b-9b65-2f0285243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4290169-0091-45a4-8def-530a5c7b36a7}" ma:internalName="TaxCatchAllLabel" ma:readOnly="true" ma:showField="CatchAllDataLabel" ma:web="aa37f9a4-3c76-4f4b-9b65-2f0285243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7f9a4-3c76-4f4b-9b65-2f0285243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c70c2-40dc-4d56-a5c5-0b7d3885b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91821C-4722-4F8F-A129-35E344F7A71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384AC6C-2BF8-4D82-908D-88959C43D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C775C-35A8-42E9-B3C7-B3BA919A546A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87037488-ec5d-4aba-84c2-9b1d22638e8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f8c70c2-40dc-4d56-a5c5-0b7d3885b381"/>
    <ds:schemaRef ds:uri="aa37f9a4-3c76-4f4b-9b65-2f02852434e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CFDBE54-9C6F-4BC4-BBB0-A41A4C4B3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aa37f9a4-3c76-4f4b-9b65-2f02852434e2"/>
    <ds:schemaRef ds:uri="ef8c70c2-40dc-4d56-a5c5-0b7d3885b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ENGIE_4-3_EN_senza BANDA</Template>
  <TotalTime>67</TotalTime>
  <Words>1896</Words>
  <Application>Microsoft Office PowerPoint</Application>
  <PresentationFormat>Presentazione su schermo (4:3)</PresentationFormat>
  <Paragraphs>222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Wingdings</vt:lpstr>
      <vt:lpstr>ENGIE_4-3_EN_senza BANDA</vt:lpstr>
      <vt:lpstr>1_ENGIE_4-3_EN_senza BANDA</vt:lpstr>
      <vt:lpstr>Diapositiva think-cell</vt:lpstr>
      <vt:lpstr>Diapositive think-cell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>ENGIE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>ENGIE</dc:subject>
  <dc:creator>Iacono, Doriana</dc:creator>
  <cp:lastModifiedBy>ASNAGHI CRISTINA (ENGIE Italy)</cp:lastModifiedBy>
  <cp:revision>3</cp:revision>
  <cp:lastPrinted>2016-02-19T14:27:01Z</cp:lastPrinted>
  <dcterms:created xsi:type="dcterms:W3CDTF">2015-12-16T08:47:04Z</dcterms:created>
  <dcterms:modified xsi:type="dcterms:W3CDTF">2022-01-14T13:35:31Z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0x01010046EAD40A05AFC7478091BA19BACFEAAC</vt:lpwstr>
  </property>
  <property fmtid="{D5CDD505-2E9C-101B-9397-08002B2CF9AE}" pid="3" name="_dlc_DocIdItemGuid">
    <vt:lpwstr>578e7a9d-7445-47e3-b7cb-961baaebe734</vt:lpwstr>
  </property>
  <property fmtid="{D5CDD505-2E9C-101B-9397-08002B2CF9AE}" pid="4" name="TaxKeyword">
    <vt:lpwstr/>
  </property>
  <property fmtid="{D5CDD505-2E9C-101B-9397-08002B2CF9AE}" pid="5" name="Categoria Documenti">
    <vt:lpwstr>15;#Comunicazione|5e802a79-cd95-49be-8751-6df86728e25a</vt:lpwstr>
  </property>
  <property fmtid="{D5CDD505-2E9C-101B-9397-08002B2CF9AE}" pid="6" name="MSIP_Label_c135c4ba-2280-41f8-be7d-6f21d368baa3_Enabled">
    <vt:lpwstr>True</vt:lpwstr>
  </property>
  <property fmtid="{D5CDD505-2E9C-101B-9397-08002B2CF9AE}" pid="7" name="MSIP_Label_c135c4ba-2280-41f8-be7d-6f21d368baa3_SiteId">
    <vt:lpwstr>24139d14-c62c-4c47-8bdd-ce71ea1d50cf</vt:lpwstr>
  </property>
  <property fmtid="{D5CDD505-2E9C-101B-9397-08002B2CF9AE}" pid="8" name="MSIP_Label_c135c4ba-2280-41f8-be7d-6f21d368baa3_Owner">
    <vt:lpwstr>ND5515@engie.com</vt:lpwstr>
  </property>
  <property fmtid="{D5CDD505-2E9C-101B-9397-08002B2CF9AE}" pid="9" name="MSIP_Label_c135c4ba-2280-41f8-be7d-6f21d368baa3_SetDate">
    <vt:lpwstr>2019-09-25T07:31:08.2689344Z</vt:lpwstr>
  </property>
  <property fmtid="{D5CDD505-2E9C-101B-9397-08002B2CF9AE}" pid="10" name="MSIP_Label_c135c4ba-2280-41f8-be7d-6f21d368baa3_Name">
    <vt:lpwstr>Internal</vt:lpwstr>
  </property>
  <property fmtid="{D5CDD505-2E9C-101B-9397-08002B2CF9AE}" pid="11" name="MSIP_Label_c135c4ba-2280-41f8-be7d-6f21d368baa3_Application">
    <vt:lpwstr>Microsoft Azure Information Protection</vt:lpwstr>
  </property>
  <property fmtid="{D5CDD505-2E9C-101B-9397-08002B2CF9AE}" pid="12" name="MSIP_Label_c135c4ba-2280-41f8-be7d-6f21d368baa3_ActionId">
    <vt:lpwstr>6b465862-108f-487c-b64e-83a190f66984</vt:lpwstr>
  </property>
  <property fmtid="{D5CDD505-2E9C-101B-9397-08002B2CF9AE}" pid="13" name="MSIP_Label_c135c4ba-2280-41f8-be7d-6f21d368baa3_Extended_MSFT_Method">
    <vt:lpwstr>Automatic</vt:lpwstr>
  </property>
  <property fmtid="{D5CDD505-2E9C-101B-9397-08002B2CF9AE}" pid="14" name="Sensitivity">
    <vt:lpwstr>Internal</vt:lpwstr>
  </property>
  <property fmtid="{D5CDD505-2E9C-101B-9397-08002B2CF9AE}" pid="15" name="Security Classification">
    <vt:lpwstr/>
  </property>
</Properties>
</file>